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03" r:id="rId2"/>
    <p:sldId id="329" r:id="rId3"/>
    <p:sldId id="346" r:id="rId4"/>
    <p:sldId id="344" r:id="rId5"/>
    <p:sldId id="328" r:id="rId6"/>
    <p:sldId id="330" r:id="rId7"/>
    <p:sldId id="331" r:id="rId8"/>
    <p:sldId id="332" r:id="rId9"/>
    <p:sldId id="334" r:id="rId10"/>
    <p:sldId id="333" r:id="rId11"/>
    <p:sldId id="345" r:id="rId12"/>
    <p:sldId id="335" r:id="rId13"/>
    <p:sldId id="336" r:id="rId14"/>
    <p:sldId id="337" r:id="rId15"/>
    <p:sldId id="338" r:id="rId16"/>
    <p:sldId id="339" r:id="rId17"/>
    <p:sldId id="340" r:id="rId18"/>
    <p:sldId id="341" r:id="rId19"/>
    <p:sldId id="342" r:id="rId20"/>
    <p:sldId id="343" r:id="rId21"/>
    <p:sldId id="30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DC440E-9FD5-8349-BF7D-D06A51C4ACAA}">
          <p14:sldIdLst>
            <p14:sldId id="303"/>
            <p14:sldId id="329"/>
            <p14:sldId id="346"/>
            <p14:sldId id="344"/>
            <p14:sldId id="328"/>
            <p14:sldId id="330"/>
            <p14:sldId id="331"/>
            <p14:sldId id="332"/>
            <p14:sldId id="334"/>
            <p14:sldId id="333"/>
            <p14:sldId id="345"/>
            <p14:sldId id="335"/>
            <p14:sldId id="336"/>
            <p14:sldId id="337"/>
            <p14:sldId id="338"/>
            <p14:sldId id="339"/>
            <p14:sldId id="340"/>
            <p14:sldId id="341"/>
            <p14:sldId id="342"/>
            <p14:sldId id="343"/>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3"/>
    <a:srgbClr val="FFCC00"/>
    <a:srgbClr val="0000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snapToGrid="0" snapToObjects="1">
      <p:cViewPr varScale="1">
        <p:scale>
          <a:sx n="67" d="100"/>
          <a:sy n="67" d="100"/>
        </p:scale>
        <p:origin x="139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2499AF-8217-AA4C-87A5-FBC83A16B870}" type="datetimeFigureOut">
              <a:rPr lang="en-US" smtClean="0"/>
              <a:t>2/12/2019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B4C906-6034-EE46-ABFC-86F5181DA162}" type="slidenum">
              <a:rPr lang="en-US" smtClean="0"/>
              <a:t>‹#›</a:t>
            </a:fld>
            <a:endParaRPr lang="en-US"/>
          </a:p>
        </p:txBody>
      </p:sp>
    </p:spTree>
    <p:extLst>
      <p:ext uri="{BB962C8B-B14F-4D97-AF65-F5344CB8AC3E}">
        <p14:creationId xmlns:p14="http://schemas.microsoft.com/office/powerpoint/2010/main" val="4070167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380D-D294-8C4C-9AAF-4A9D3D9AAA34}" type="datetimeFigureOut">
              <a:rPr lang="en-US" smtClean="0"/>
              <a:t>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4CF5B-F578-8043-A443-54AA4E11CC2B}" type="slidenum">
              <a:rPr lang="en-US" smtClean="0"/>
              <a:t>‹#›</a:t>
            </a:fld>
            <a:endParaRPr lang="en-US"/>
          </a:p>
        </p:txBody>
      </p:sp>
    </p:spTree>
    <p:extLst>
      <p:ext uri="{BB962C8B-B14F-4D97-AF65-F5344CB8AC3E}">
        <p14:creationId xmlns:p14="http://schemas.microsoft.com/office/powerpoint/2010/main" val="14175387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4CF5B-F578-8043-A443-54AA4E11CC2B}" type="slidenum">
              <a:rPr lang="en-US" smtClean="0"/>
              <a:t>1</a:t>
            </a:fld>
            <a:endParaRPr lang="en-US"/>
          </a:p>
        </p:txBody>
      </p:sp>
    </p:spTree>
    <p:extLst>
      <p:ext uri="{BB962C8B-B14F-4D97-AF65-F5344CB8AC3E}">
        <p14:creationId xmlns:p14="http://schemas.microsoft.com/office/powerpoint/2010/main" val="406889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4CF5B-F578-8043-A443-54AA4E11CC2B}" type="slidenum">
              <a:rPr lang="en-US" smtClean="0"/>
              <a:t>21</a:t>
            </a:fld>
            <a:endParaRPr lang="en-US"/>
          </a:p>
        </p:txBody>
      </p:sp>
    </p:spTree>
    <p:extLst>
      <p:ext uri="{BB962C8B-B14F-4D97-AF65-F5344CB8AC3E}">
        <p14:creationId xmlns:p14="http://schemas.microsoft.com/office/powerpoint/2010/main" val="1697650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A29690-9362-F540-8BFF-61A4F8D40E24}"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E754-C074-5C48-B215-F0D4F4FABD8B}" type="slidenum">
              <a:rPr lang="en-US" smtClean="0"/>
              <a:t>‹#›</a:t>
            </a:fld>
            <a:endParaRPr lang="en-US"/>
          </a:p>
        </p:txBody>
      </p:sp>
      <p:sp>
        <p:nvSpPr>
          <p:cNvPr id="7" name="Freeform 6"/>
          <p:cNvSpPr/>
          <p:nvPr userDrawn="1"/>
        </p:nvSpPr>
        <p:spPr>
          <a:xfrm>
            <a:off x="0" y="6324600"/>
            <a:ext cx="9144000" cy="5334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00006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Freeform 7"/>
          <p:cNvSpPr/>
          <p:nvPr userDrawn="1"/>
        </p:nvSpPr>
        <p:spPr>
          <a:xfrm>
            <a:off x="-2382" y="6324600"/>
            <a:ext cx="3574257" cy="5334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CFAB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340" y="6072524"/>
            <a:ext cx="795497" cy="774563"/>
          </a:xfrm>
          <a:prstGeom prst="rect">
            <a:avLst/>
          </a:prstGeom>
        </p:spPr>
      </p:pic>
    </p:spTree>
    <p:extLst>
      <p:ext uri="{BB962C8B-B14F-4D97-AF65-F5344CB8AC3E}">
        <p14:creationId xmlns:p14="http://schemas.microsoft.com/office/powerpoint/2010/main" val="185999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29690-9362-F540-8BFF-61A4F8D40E24}"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E754-C074-5C48-B215-F0D4F4FABD8B}" type="slidenum">
              <a:rPr lang="en-US" smtClean="0"/>
              <a:t>‹#›</a:t>
            </a:fld>
            <a:endParaRPr lang="en-US"/>
          </a:p>
        </p:txBody>
      </p:sp>
    </p:spTree>
    <p:extLst>
      <p:ext uri="{BB962C8B-B14F-4D97-AF65-F5344CB8AC3E}">
        <p14:creationId xmlns:p14="http://schemas.microsoft.com/office/powerpoint/2010/main" val="28097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29690-9362-F540-8BFF-61A4F8D40E24}"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E754-C074-5C48-B215-F0D4F4FABD8B}" type="slidenum">
              <a:rPr lang="en-US" smtClean="0"/>
              <a:t>‹#›</a:t>
            </a:fld>
            <a:endParaRPr lang="en-US"/>
          </a:p>
        </p:txBody>
      </p:sp>
    </p:spTree>
    <p:extLst>
      <p:ext uri="{BB962C8B-B14F-4D97-AF65-F5344CB8AC3E}">
        <p14:creationId xmlns:p14="http://schemas.microsoft.com/office/powerpoint/2010/main" val="261688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LP box">
    <p:spTree>
      <p:nvGrpSpPr>
        <p:cNvPr id="1" name=""/>
        <p:cNvGrpSpPr/>
        <p:nvPr/>
      </p:nvGrpSpPr>
      <p:grpSpPr>
        <a:xfrm>
          <a:off x="0" y="0"/>
          <a:ext cx="0" cy="0"/>
          <a:chOff x="0" y="0"/>
          <a:chExt cx="0" cy="0"/>
        </a:xfrm>
      </p:grpSpPr>
      <p:sp>
        <p:nvSpPr>
          <p:cNvPr id="11" name="Title 1"/>
          <p:cNvSpPr>
            <a:spLocks noGrp="1"/>
          </p:cNvSpPr>
          <p:nvPr>
            <p:ph type="title"/>
          </p:nvPr>
        </p:nvSpPr>
        <p:spPr>
          <a:xfrm>
            <a:off x="533400" y="152400"/>
            <a:ext cx="8153400" cy="548640"/>
          </a:xfrm>
        </p:spPr>
        <p:txBody>
          <a:bodyPr/>
          <a:lstStyle>
            <a:lvl1pPr>
              <a:defRPr b="1" cap="small">
                <a:latin typeface="Cambria"/>
                <a:cs typeface="Cambria"/>
              </a:defRPr>
            </a:lvl1pPr>
          </a:lstStyle>
          <a:p>
            <a:r>
              <a:rPr lang="en-US" dirty="0"/>
              <a:t>Click to edit Master title style</a:t>
            </a:r>
          </a:p>
        </p:txBody>
      </p:sp>
      <p:sp>
        <p:nvSpPr>
          <p:cNvPr id="12" name="Content Placeholder 2"/>
          <p:cNvSpPr>
            <a:spLocks noGrp="1"/>
          </p:cNvSpPr>
          <p:nvPr>
            <p:ph idx="1"/>
          </p:nvPr>
        </p:nvSpPr>
        <p:spPr>
          <a:xfrm>
            <a:off x="533400" y="1066800"/>
            <a:ext cx="8153400" cy="5257800"/>
          </a:xfrm>
        </p:spPr>
        <p:txBody>
          <a:bodyPr/>
          <a:lstStyle>
            <a:lvl1pPr>
              <a:spcBef>
                <a:spcPts val="600"/>
              </a:spcBef>
              <a:defRPr>
                <a:latin typeface="Cambria"/>
                <a:cs typeface="Cambria"/>
              </a:defRPr>
            </a:lvl1pPr>
            <a:lvl2pPr>
              <a:spcBef>
                <a:spcPts val="600"/>
              </a:spcBef>
              <a:defRPr>
                <a:latin typeface="Cambria"/>
                <a:cs typeface="Cambria"/>
              </a:defRPr>
            </a:lvl2pPr>
            <a:lvl3pPr>
              <a:spcBef>
                <a:spcPts val="600"/>
              </a:spcBef>
              <a:defRPr>
                <a:latin typeface="Cambria"/>
                <a:cs typeface="Cambria"/>
              </a:defRPr>
            </a:lvl3pPr>
            <a:lvl4pPr>
              <a:spcBef>
                <a:spcPts val="600"/>
              </a:spcBef>
              <a:defRPr>
                <a:latin typeface="Cambria"/>
                <a:cs typeface="Cambria"/>
              </a:defRPr>
            </a:lvl4pPr>
            <a:lvl5pPr>
              <a:spcBef>
                <a:spcPts val="600"/>
              </a:spcBef>
              <a:defRPr>
                <a:latin typeface="Cambria"/>
                <a:cs typeface="Cambr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533401" y="685800"/>
            <a:ext cx="8305800" cy="304800"/>
            <a:chOff x="-19538" y="609600"/>
            <a:chExt cx="9180323" cy="638977"/>
          </a:xfrm>
        </p:grpSpPr>
        <p:sp>
          <p:nvSpPr>
            <p:cNvPr id="14" name="Freeform 13"/>
            <p:cNvSpPr/>
            <p:nvPr userDrawn="1"/>
          </p:nvSpPr>
          <p:spPr>
            <a:xfrm>
              <a:off x="-3907" y="609600"/>
              <a:ext cx="9163538" cy="638977"/>
            </a:xfrm>
            <a:custGeom>
              <a:avLst/>
              <a:gdLst>
                <a:gd name="connsiteX0" fmla="*/ 9769 w 9163538"/>
                <a:gd name="connsiteY0" fmla="*/ 205154 h 1289538"/>
                <a:gd name="connsiteX1" fmla="*/ 2012462 w 9163538"/>
                <a:gd name="connsiteY1" fmla="*/ 654538 h 1289538"/>
                <a:gd name="connsiteX2" fmla="*/ 5998308 w 9163538"/>
                <a:gd name="connsiteY2" fmla="*/ 0 h 1289538"/>
                <a:gd name="connsiteX3" fmla="*/ 9144000 w 9163538"/>
                <a:gd name="connsiteY3" fmla="*/ 224692 h 1289538"/>
                <a:gd name="connsiteX4" fmla="*/ 9163538 w 9163538"/>
                <a:gd name="connsiteY4" fmla="*/ 556846 h 1289538"/>
                <a:gd name="connsiteX5" fmla="*/ 6008077 w 9163538"/>
                <a:gd name="connsiteY5" fmla="*/ 185615 h 1289538"/>
                <a:gd name="connsiteX6" fmla="*/ 1953846 w 9163538"/>
                <a:gd name="connsiteY6" fmla="*/ 1289538 h 1289538"/>
                <a:gd name="connsiteX7" fmla="*/ 0 w 9163538"/>
                <a:gd name="connsiteY7" fmla="*/ 644769 h 1289538"/>
                <a:gd name="connsiteX8" fmla="*/ 9769 w 9163538"/>
                <a:gd name="connsiteY8" fmla="*/ 205154 h 1289538"/>
                <a:gd name="connsiteX0" fmla="*/ 9769 w 9163538"/>
                <a:gd name="connsiteY0" fmla="*/ 205154 h 1289538"/>
                <a:gd name="connsiteX1" fmla="*/ 2012462 w 9163538"/>
                <a:gd name="connsiteY1" fmla="*/ 654538 h 1289538"/>
                <a:gd name="connsiteX2" fmla="*/ 5998308 w 9163538"/>
                <a:gd name="connsiteY2" fmla="*/ 0 h 1289538"/>
                <a:gd name="connsiteX3" fmla="*/ 9144000 w 9163538"/>
                <a:gd name="connsiteY3" fmla="*/ 224692 h 1289538"/>
                <a:gd name="connsiteX4" fmla="*/ 9163538 w 9163538"/>
                <a:gd name="connsiteY4" fmla="*/ 556846 h 1289538"/>
                <a:gd name="connsiteX5" fmla="*/ 6008077 w 9163538"/>
                <a:gd name="connsiteY5" fmla="*/ 185615 h 1289538"/>
                <a:gd name="connsiteX6" fmla="*/ 1953846 w 9163538"/>
                <a:gd name="connsiteY6" fmla="*/ 1289538 h 1289538"/>
                <a:gd name="connsiteX7" fmla="*/ 0 w 9163538"/>
                <a:gd name="connsiteY7" fmla="*/ 644769 h 1289538"/>
                <a:gd name="connsiteX8" fmla="*/ 9769 w 9163538"/>
                <a:gd name="connsiteY8" fmla="*/ 205154 h 1289538"/>
                <a:gd name="connsiteX0" fmla="*/ 9769 w 9163538"/>
                <a:gd name="connsiteY0" fmla="*/ 205154 h 1296907"/>
                <a:gd name="connsiteX1" fmla="*/ 2012462 w 9163538"/>
                <a:gd name="connsiteY1" fmla="*/ 654538 h 1296907"/>
                <a:gd name="connsiteX2" fmla="*/ 5998308 w 9163538"/>
                <a:gd name="connsiteY2" fmla="*/ 0 h 1296907"/>
                <a:gd name="connsiteX3" fmla="*/ 9144000 w 9163538"/>
                <a:gd name="connsiteY3" fmla="*/ 224692 h 1296907"/>
                <a:gd name="connsiteX4" fmla="*/ 9163538 w 9163538"/>
                <a:gd name="connsiteY4" fmla="*/ 556846 h 1296907"/>
                <a:gd name="connsiteX5" fmla="*/ 6008077 w 9163538"/>
                <a:gd name="connsiteY5" fmla="*/ 185615 h 1296907"/>
                <a:gd name="connsiteX6" fmla="*/ 1953846 w 9163538"/>
                <a:gd name="connsiteY6" fmla="*/ 1289538 h 1296907"/>
                <a:gd name="connsiteX7" fmla="*/ 0 w 9163538"/>
                <a:gd name="connsiteY7" fmla="*/ 644769 h 1296907"/>
                <a:gd name="connsiteX8" fmla="*/ 9769 w 9163538"/>
                <a:gd name="connsiteY8" fmla="*/ 205154 h 1296907"/>
                <a:gd name="connsiteX0" fmla="*/ 9769 w 9163538"/>
                <a:gd name="connsiteY0" fmla="*/ 210793 h 1302546"/>
                <a:gd name="connsiteX1" fmla="*/ 2012462 w 9163538"/>
                <a:gd name="connsiteY1" fmla="*/ 660177 h 1302546"/>
                <a:gd name="connsiteX2" fmla="*/ 5998308 w 9163538"/>
                <a:gd name="connsiteY2" fmla="*/ 5639 h 1302546"/>
                <a:gd name="connsiteX3" fmla="*/ 9144000 w 9163538"/>
                <a:gd name="connsiteY3" fmla="*/ 230331 h 1302546"/>
                <a:gd name="connsiteX4" fmla="*/ 9163538 w 9163538"/>
                <a:gd name="connsiteY4" fmla="*/ 562485 h 1302546"/>
                <a:gd name="connsiteX5" fmla="*/ 6008077 w 9163538"/>
                <a:gd name="connsiteY5" fmla="*/ 191254 h 1302546"/>
                <a:gd name="connsiteX6" fmla="*/ 1953846 w 9163538"/>
                <a:gd name="connsiteY6" fmla="*/ 1295177 h 1302546"/>
                <a:gd name="connsiteX7" fmla="*/ 0 w 9163538"/>
                <a:gd name="connsiteY7" fmla="*/ 650408 h 1302546"/>
                <a:gd name="connsiteX8" fmla="*/ 9769 w 9163538"/>
                <a:gd name="connsiteY8" fmla="*/ 210793 h 1302546"/>
                <a:gd name="connsiteX0" fmla="*/ 9769 w 9163538"/>
                <a:gd name="connsiteY0" fmla="*/ 210793 h 1302546"/>
                <a:gd name="connsiteX1" fmla="*/ 2012462 w 9163538"/>
                <a:gd name="connsiteY1" fmla="*/ 660177 h 1302546"/>
                <a:gd name="connsiteX2" fmla="*/ 5998308 w 9163538"/>
                <a:gd name="connsiteY2" fmla="*/ 5639 h 1302546"/>
                <a:gd name="connsiteX3" fmla="*/ 9144000 w 9163538"/>
                <a:gd name="connsiteY3" fmla="*/ 230331 h 1302546"/>
                <a:gd name="connsiteX4" fmla="*/ 9163538 w 9163538"/>
                <a:gd name="connsiteY4" fmla="*/ 562485 h 1302546"/>
                <a:gd name="connsiteX5" fmla="*/ 6008077 w 9163538"/>
                <a:gd name="connsiteY5" fmla="*/ 191254 h 1302546"/>
                <a:gd name="connsiteX6" fmla="*/ 1953846 w 9163538"/>
                <a:gd name="connsiteY6" fmla="*/ 1295177 h 1302546"/>
                <a:gd name="connsiteX7" fmla="*/ 0 w 9163538"/>
                <a:gd name="connsiteY7" fmla="*/ 650408 h 1302546"/>
                <a:gd name="connsiteX8" fmla="*/ 9769 w 9163538"/>
                <a:gd name="connsiteY8" fmla="*/ 210793 h 1302546"/>
                <a:gd name="connsiteX0" fmla="*/ 9769 w 9153769"/>
                <a:gd name="connsiteY0" fmla="*/ 210793 h 1302546"/>
                <a:gd name="connsiteX1" fmla="*/ 2012462 w 9153769"/>
                <a:gd name="connsiteY1" fmla="*/ 660177 h 1302546"/>
                <a:gd name="connsiteX2" fmla="*/ 5998308 w 9153769"/>
                <a:gd name="connsiteY2" fmla="*/ 5639 h 1302546"/>
                <a:gd name="connsiteX3" fmla="*/ 9144000 w 9153769"/>
                <a:gd name="connsiteY3" fmla="*/ 230331 h 1302546"/>
                <a:gd name="connsiteX4" fmla="*/ 9153769 w 9153769"/>
                <a:gd name="connsiteY4" fmla="*/ 523408 h 1302546"/>
                <a:gd name="connsiteX5" fmla="*/ 6008077 w 9153769"/>
                <a:gd name="connsiteY5" fmla="*/ 191254 h 1302546"/>
                <a:gd name="connsiteX6" fmla="*/ 1953846 w 9153769"/>
                <a:gd name="connsiteY6" fmla="*/ 1295177 h 1302546"/>
                <a:gd name="connsiteX7" fmla="*/ 0 w 9153769"/>
                <a:gd name="connsiteY7" fmla="*/ 650408 h 1302546"/>
                <a:gd name="connsiteX8" fmla="*/ 9769 w 9153769"/>
                <a:gd name="connsiteY8" fmla="*/ 210793 h 1302546"/>
                <a:gd name="connsiteX0" fmla="*/ 9769 w 9153769"/>
                <a:gd name="connsiteY0" fmla="*/ 211085 h 1302838"/>
                <a:gd name="connsiteX1" fmla="*/ 2012462 w 9153769"/>
                <a:gd name="connsiteY1" fmla="*/ 660469 h 1302838"/>
                <a:gd name="connsiteX2" fmla="*/ 5998308 w 9153769"/>
                <a:gd name="connsiteY2" fmla="*/ 5931 h 1302838"/>
                <a:gd name="connsiteX3" fmla="*/ 9153769 w 9153769"/>
                <a:gd name="connsiteY3" fmla="*/ 357623 h 1302838"/>
                <a:gd name="connsiteX4" fmla="*/ 9153769 w 9153769"/>
                <a:gd name="connsiteY4" fmla="*/ 523700 h 1302838"/>
                <a:gd name="connsiteX5" fmla="*/ 6008077 w 9153769"/>
                <a:gd name="connsiteY5" fmla="*/ 191546 h 1302838"/>
                <a:gd name="connsiteX6" fmla="*/ 1953846 w 9153769"/>
                <a:gd name="connsiteY6" fmla="*/ 1295469 h 1302838"/>
                <a:gd name="connsiteX7" fmla="*/ 0 w 9153769"/>
                <a:gd name="connsiteY7" fmla="*/ 650700 h 1302838"/>
                <a:gd name="connsiteX8" fmla="*/ 9769 w 9153769"/>
                <a:gd name="connsiteY8" fmla="*/ 211085 h 1302838"/>
                <a:gd name="connsiteX0" fmla="*/ 9769 w 9153769"/>
                <a:gd name="connsiteY0" fmla="*/ 211085 h 1302838"/>
                <a:gd name="connsiteX1" fmla="*/ 2012462 w 9153769"/>
                <a:gd name="connsiteY1" fmla="*/ 660469 h 1302838"/>
                <a:gd name="connsiteX2" fmla="*/ 5998308 w 9153769"/>
                <a:gd name="connsiteY2" fmla="*/ 5931 h 1302838"/>
                <a:gd name="connsiteX3" fmla="*/ 9153769 w 9153769"/>
                <a:gd name="connsiteY3" fmla="*/ 357623 h 1302838"/>
                <a:gd name="connsiteX4" fmla="*/ 9144000 w 9153769"/>
                <a:gd name="connsiteY4" fmla="*/ 631161 h 1302838"/>
                <a:gd name="connsiteX5" fmla="*/ 6008077 w 9153769"/>
                <a:gd name="connsiteY5" fmla="*/ 191546 h 1302838"/>
                <a:gd name="connsiteX6" fmla="*/ 1953846 w 9153769"/>
                <a:gd name="connsiteY6" fmla="*/ 1295469 h 1302838"/>
                <a:gd name="connsiteX7" fmla="*/ 0 w 9153769"/>
                <a:gd name="connsiteY7" fmla="*/ 650700 h 1302838"/>
                <a:gd name="connsiteX8" fmla="*/ 9769 w 9153769"/>
                <a:gd name="connsiteY8" fmla="*/ 211085 h 1302838"/>
                <a:gd name="connsiteX0" fmla="*/ 0 w 9183077"/>
                <a:gd name="connsiteY0" fmla="*/ 211085 h 1302838"/>
                <a:gd name="connsiteX1" fmla="*/ 2041770 w 9183077"/>
                <a:gd name="connsiteY1" fmla="*/ 660469 h 1302838"/>
                <a:gd name="connsiteX2" fmla="*/ 6027616 w 9183077"/>
                <a:gd name="connsiteY2" fmla="*/ 5931 h 1302838"/>
                <a:gd name="connsiteX3" fmla="*/ 9183077 w 9183077"/>
                <a:gd name="connsiteY3" fmla="*/ 357623 h 1302838"/>
                <a:gd name="connsiteX4" fmla="*/ 9173308 w 9183077"/>
                <a:gd name="connsiteY4" fmla="*/ 631161 h 1302838"/>
                <a:gd name="connsiteX5" fmla="*/ 6037385 w 9183077"/>
                <a:gd name="connsiteY5" fmla="*/ 191546 h 1302838"/>
                <a:gd name="connsiteX6" fmla="*/ 1983154 w 9183077"/>
                <a:gd name="connsiteY6" fmla="*/ 1295469 h 1302838"/>
                <a:gd name="connsiteX7" fmla="*/ 29308 w 9183077"/>
                <a:gd name="connsiteY7" fmla="*/ 650700 h 1302838"/>
                <a:gd name="connsiteX8" fmla="*/ 0 w 9183077"/>
                <a:gd name="connsiteY8" fmla="*/ 211085 h 1302838"/>
                <a:gd name="connsiteX0" fmla="*/ 0 w 9163538"/>
                <a:gd name="connsiteY0" fmla="*/ 191546 h 1302838"/>
                <a:gd name="connsiteX1" fmla="*/ 2022231 w 9163538"/>
                <a:gd name="connsiteY1" fmla="*/ 660469 h 1302838"/>
                <a:gd name="connsiteX2" fmla="*/ 6008077 w 9163538"/>
                <a:gd name="connsiteY2" fmla="*/ 5931 h 1302838"/>
                <a:gd name="connsiteX3" fmla="*/ 9163538 w 9163538"/>
                <a:gd name="connsiteY3" fmla="*/ 357623 h 1302838"/>
                <a:gd name="connsiteX4" fmla="*/ 9153769 w 9163538"/>
                <a:gd name="connsiteY4" fmla="*/ 631161 h 1302838"/>
                <a:gd name="connsiteX5" fmla="*/ 6017846 w 9163538"/>
                <a:gd name="connsiteY5" fmla="*/ 191546 h 1302838"/>
                <a:gd name="connsiteX6" fmla="*/ 1963615 w 9163538"/>
                <a:gd name="connsiteY6" fmla="*/ 1295469 h 1302838"/>
                <a:gd name="connsiteX7" fmla="*/ 9769 w 9163538"/>
                <a:gd name="connsiteY7" fmla="*/ 650700 h 1302838"/>
                <a:gd name="connsiteX8" fmla="*/ 0 w 9163538"/>
                <a:gd name="connsiteY8" fmla="*/ 191546 h 1302838"/>
                <a:gd name="connsiteX0" fmla="*/ 0 w 9163538"/>
                <a:gd name="connsiteY0" fmla="*/ 191546 h 1302838"/>
                <a:gd name="connsiteX1" fmla="*/ 2022231 w 9163538"/>
                <a:gd name="connsiteY1" fmla="*/ 660469 h 1302838"/>
                <a:gd name="connsiteX2" fmla="*/ 6008077 w 9163538"/>
                <a:gd name="connsiteY2" fmla="*/ 5931 h 1302838"/>
                <a:gd name="connsiteX3" fmla="*/ 9163538 w 9163538"/>
                <a:gd name="connsiteY3" fmla="*/ 357623 h 1302838"/>
                <a:gd name="connsiteX4" fmla="*/ 9163538 w 9163538"/>
                <a:gd name="connsiteY4" fmla="*/ 551487 h 1302838"/>
                <a:gd name="connsiteX5" fmla="*/ 6017846 w 9163538"/>
                <a:gd name="connsiteY5" fmla="*/ 191546 h 1302838"/>
                <a:gd name="connsiteX6" fmla="*/ 1963615 w 9163538"/>
                <a:gd name="connsiteY6" fmla="*/ 1295469 h 1302838"/>
                <a:gd name="connsiteX7" fmla="*/ 9769 w 9163538"/>
                <a:gd name="connsiteY7" fmla="*/ 650700 h 1302838"/>
                <a:gd name="connsiteX8" fmla="*/ 0 w 9163538"/>
                <a:gd name="connsiteY8" fmla="*/ 191546 h 130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538" h="1302838">
                  <a:moveTo>
                    <a:pt x="0" y="191546"/>
                  </a:moveTo>
                  <a:cubicBezTo>
                    <a:pt x="335410" y="193174"/>
                    <a:pt x="1020885" y="691405"/>
                    <a:pt x="2022231" y="660469"/>
                  </a:cubicBezTo>
                  <a:cubicBezTo>
                    <a:pt x="3023577" y="629533"/>
                    <a:pt x="4817859" y="56405"/>
                    <a:pt x="6008077" y="5931"/>
                  </a:cubicBezTo>
                  <a:cubicBezTo>
                    <a:pt x="7198295" y="-44543"/>
                    <a:pt x="8111718" y="240392"/>
                    <a:pt x="9163538" y="357623"/>
                  </a:cubicBezTo>
                  <a:lnTo>
                    <a:pt x="9163538" y="551487"/>
                  </a:lnTo>
                  <a:cubicBezTo>
                    <a:pt x="8640884" y="544974"/>
                    <a:pt x="7217833" y="67549"/>
                    <a:pt x="6017846" y="191546"/>
                  </a:cubicBezTo>
                  <a:cubicBezTo>
                    <a:pt x="4817859" y="315543"/>
                    <a:pt x="2964961" y="1218943"/>
                    <a:pt x="1963615" y="1295469"/>
                  </a:cubicBezTo>
                  <a:cubicBezTo>
                    <a:pt x="962269" y="1371995"/>
                    <a:pt x="333782" y="831431"/>
                    <a:pt x="9769" y="650700"/>
                  </a:cubicBezTo>
                  <a:lnTo>
                    <a:pt x="0" y="191546"/>
                  </a:lnTo>
                  <a:close/>
                </a:path>
              </a:pathLst>
            </a:custGeom>
            <a:solidFill>
              <a:srgbClr val="96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Freeform 14"/>
            <p:cNvSpPr/>
            <p:nvPr userDrawn="1"/>
          </p:nvSpPr>
          <p:spPr>
            <a:xfrm>
              <a:off x="-19538" y="627462"/>
              <a:ext cx="9169133" cy="399579"/>
            </a:xfrm>
            <a:custGeom>
              <a:avLst/>
              <a:gdLst>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5076 h 399972"/>
                <a:gd name="connsiteX1" fmla="*/ 2031999 w 9163538"/>
                <a:gd name="connsiteY1" fmla="*/ 398383 h 399972"/>
                <a:gd name="connsiteX2" fmla="*/ 5929923 w 9163538"/>
                <a:gd name="connsiteY2" fmla="*/ 7614 h 399972"/>
                <a:gd name="connsiteX3" fmla="*/ 8509000 w 9163538"/>
                <a:gd name="connsiteY3" fmla="*/ 144383 h 399972"/>
                <a:gd name="connsiteX4" fmla="*/ 9163538 w 9163538"/>
                <a:gd name="connsiteY4" fmla="*/ 202999 h 399972"/>
                <a:gd name="connsiteX0" fmla="*/ 0 w 9163538"/>
                <a:gd name="connsiteY0" fmla="*/ 115076 h 399655"/>
                <a:gd name="connsiteX1" fmla="*/ 2031999 w 9163538"/>
                <a:gd name="connsiteY1" fmla="*/ 398383 h 399655"/>
                <a:gd name="connsiteX2" fmla="*/ 5929923 w 9163538"/>
                <a:gd name="connsiteY2" fmla="*/ 7614 h 399655"/>
                <a:gd name="connsiteX3" fmla="*/ 8509000 w 9163538"/>
                <a:gd name="connsiteY3" fmla="*/ 144383 h 399655"/>
                <a:gd name="connsiteX4" fmla="*/ 9163538 w 9163538"/>
                <a:gd name="connsiteY4" fmla="*/ 202999 h 399655"/>
                <a:gd name="connsiteX0" fmla="*/ 0 w 9169133"/>
                <a:gd name="connsiteY0" fmla="*/ 115000 h 399579"/>
                <a:gd name="connsiteX1" fmla="*/ 2031999 w 9169133"/>
                <a:gd name="connsiteY1" fmla="*/ 398307 h 399579"/>
                <a:gd name="connsiteX2" fmla="*/ 5929923 w 9169133"/>
                <a:gd name="connsiteY2" fmla="*/ 7538 h 399579"/>
                <a:gd name="connsiteX3" fmla="*/ 8509000 w 9169133"/>
                <a:gd name="connsiteY3" fmla="*/ 144307 h 399579"/>
                <a:gd name="connsiteX4" fmla="*/ 9169133 w 9169133"/>
                <a:gd name="connsiteY4" fmla="*/ 191734 h 399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133" h="399579">
                  <a:moveTo>
                    <a:pt x="0" y="115000"/>
                  </a:moveTo>
                  <a:cubicBezTo>
                    <a:pt x="590224" y="241185"/>
                    <a:pt x="1043679" y="416217"/>
                    <a:pt x="2031999" y="398307"/>
                  </a:cubicBezTo>
                  <a:cubicBezTo>
                    <a:pt x="3020319" y="380397"/>
                    <a:pt x="4850423" y="49871"/>
                    <a:pt x="5929923" y="7538"/>
                  </a:cubicBezTo>
                  <a:cubicBezTo>
                    <a:pt x="7009423" y="-34795"/>
                    <a:pt x="7969132" y="113608"/>
                    <a:pt x="8509000" y="144307"/>
                  </a:cubicBezTo>
                  <a:cubicBezTo>
                    <a:pt x="9048868" y="175006"/>
                    <a:pt x="9169133" y="191734"/>
                    <a:pt x="9169133" y="191734"/>
                  </a:cubicBezTo>
                </a:path>
              </a:pathLst>
            </a:custGeom>
            <a:ln w="3175" cmpd="sng">
              <a:solidFill>
                <a:srgbClr val="FFE19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sp>
          <p:nvSpPr>
            <p:cNvPr id="16" name="Freeform 15"/>
            <p:cNvSpPr/>
            <p:nvPr userDrawn="1"/>
          </p:nvSpPr>
          <p:spPr>
            <a:xfrm>
              <a:off x="-19538" y="680184"/>
              <a:ext cx="9180323" cy="440596"/>
            </a:xfrm>
            <a:custGeom>
              <a:avLst/>
              <a:gdLst>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5076 h 399972"/>
                <a:gd name="connsiteX1" fmla="*/ 2031999 w 9163538"/>
                <a:gd name="connsiteY1" fmla="*/ 398383 h 399972"/>
                <a:gd name="connsiteX2" fmla="*/ 5929923 w 9163538"/>
                <a:gd name="connsiteY2" fmla="*/ 7614 h 399972"/>
                <a:gd name="connsiteX3" fmla="*/ 8509000 w 9163538"/>
                <a:gd name="connsiteY3" fmla="*/ 144383 h 399972"/>
                <a:gd name="connsiteX4" fmla="*/ 9163538 w 9163538"/>
                <a:gd name="connsiteY4" fmla="*/ 202999 h 399972"/>
                <a:gd name="connsiteX0" fmla="*/ 0 w 9163538"/>
                <a:gd name="connsiteY0" fmla="*/ 115076 h 399655"/>
                <a:gd name="connsiteX1" fmla="*/ 2031999 w 9163538"/>
                <a:gd name="connsiteY1" fmla="*/ 398383 h 399655"/>
                <a:gd name="connsiteX2" fmla="*/ 5929923 w 9163538"/>
                <a:gd name="connsiteY2" fmla="*/ 7614 h 399655"/>
                <a:gd name="connsiteX3" fmla="*/ 8509000 w 9163538"/>
                <a:gd name="connsiteY3" fmla="*/ 144383 h 399655"/>
                <a:gd name="connsiteX4" fmla="*/ 9163538 w 9163538"/>
                <a:gd name="connsiteY4" fmla="*/ 202999 h 399655"/>
                <a:gd name="connsiteX0" fmla="*/ 0 w 9163538"/>
                <a:gd name="connsiteY0" fmla="*/ 152968 h 438504"/>
                <a:gd name="connsiteX1" fmla="*/ 2031999 w 9163538"/>
                <a:gd name="connsiteY1" fmla="*/ 436275 h 438504"/>
                <a:gd name="connsiteX2" fmla="*/ 6105769 w 9163538"/>
                <a:gd name="connsiteY2" fmla="*/ 6429 h 438504"/>
                <a:gd name="connsiteX3" fmla="*/ 8509000 w 9163538"/>
                <a:gd name="connsiteY3" fmla="*/ 182275 h 438504"/>
                <a:gd name="connsiteX4" fmla="*/ 9163538 w 9163538"/>
                <a:gd name="connsiteY4" fmla="*/ 240891 h 438504"/>
                <a:gd name="connsiteX0" fmla="*/ 0 w 9163538"/>
                <a:gd name="connsiteY0" fmla="*/ 153709 h 439245"/>
                <a:gd name="connsiteX1" fmla="*/ 2031999 w 9163538"/>
                <a:gd name="connsiteY1" fmla="*/ 437016 h 439245"/>
                <a:gd name="connsiteX2" fmla="*/ 6105769 w 9163538"/>
                <a:gd name="connsiteY2" fmla="*/ 7170 h 439245"/>
                <a:gd name="connsiteX3" fmla="*/ 8548077 w 9163538"/>
                <a:gd name="connsiteY3" fmla="*/ 173247 h 439245"/>
                <a:gd name="connsiteX4" fmla="*/ 9163538 w 9163538"/>
                <a:gd name="connsiteY4" fmla="*/ 241632 h 439245"/>
                <a:gd name="connsiteX0" fmla="*/ 0 w 9163538"/>
                <a:gd name="connsiteY0" fmla="*/ 153497 h 439033"/>
                <a:gd name="connsiteX1" fmla="*/ 2031999 w 9163538"/>
                <a:gd name="connsiteY1" fmla="*/ 436804 h 439033"/>
                <a:gd name="connsiteX2" fmla="*/ 6105769 w 9163538"/>
                <a:gd name="connsiteY2" fmla="*/ 6958 h 439033"/>
                <a:gd name="connsiteX3" fmla="*/ 8548077 w 9163538"/>
                <a:gd name="connsiteY3" fmla="*/ 173035 h 439033"/>
                <a:gd name="connsiteX4" fmla="*/ 9163538 w 9163538"/>
                <a:gd name="connsiteY4" fmla="*/ 202343 h 439033"/>
                <a:gd name="connsiteX0" fmla="*/ 0 w 9163538"/>
                <a:gd name="connsiteY0" fmla="*/ 155135 h 440671"/>
                <a:gd name="connsiteX1" fmla="*/ 2031999 w 9163538"/>
                <a:gd name="connsiteY1" fmla="*/ 438442 h 440671"/>
                <a:gd name="connsiteX2" fmla="*/ 6105769 w 9163538"/>
                <a:gd name="connsiteY2" fmla="*/ 8596 h 440671"/>
                <a:gd name="connsiteX3" fmla="*/ 8596923 w 9163538"/>
                <a:gd name="connsiteY3" fmla="*/ 155135 h 440671"/>
                <a:gd name="connsiteX4" fmla="*/ 9163538 w 9163538"/>
                <a:gd name="connsiteY4" fmla="*/ 203981 h 440671"/>
                <a:gd name="connsiteX0" fmla="*/ 0 w 9180323"/>
                <a:gd name="connsiteY0" fmla="*/ 155059 h 440595"/>
                <a:gd name="connsiteX1" fmla="*/ 2031999 w 9180323"/>
                <a:gd name="connsiteY1" fmla="*/ 438366 h 440595"/>
                <a:gd name="connsiteX2" fmla="*/ 6105769 w 9180323"/>
                <a:gd name="connsiteY2" fmla="*/ 8520 h 440595"/>
                <a:gd name="connsiteX3" fmla="*/ 8596923 w 9180323"/>
                <a:gd name="connsiteY3" fmla="*/ 155059 h 440595"/>
                <a:gd name="connsiteX4" fmla="*/ 9180323 w 9180323"/>
                <a:gd name="connsiteY4" fmla="*/ 192715 h 4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3" h="440595">
                  <a:moveTo>
                    <a:pt x="0" y="155059"/>
                  </a:moveTo>
                  <a:cubicBezTo>
                    <a:pt x="590224" y="281244"/>
                    <a:pt x="1014371" y="462789"/>
                    <a:pt x="2031999" y="438366"/>
                  </a:cubicBezTo>
                  <a:cubicBezTo>
                    <a:pt x="3049627" y="413943"/>
                    <a:pt x="5011615" y="55738"/>
                    <a:pt x="6105769" y="8520"/>
                  </a:cubicBezTo>
                  <a:cubicBezTo>
                    <a:pt x="7199923" y="-38698"/>
                    <a:pt x="8084497" y="124360"/>
                    <a:pt x="8596923" y="155059"/>
                  </a:cubicBezTo>
                  <a:lnTo>
                    <a:pt x="9180323" y="192715"/>
                  </a:lnTo>
                </a:path>
              </a:pathLst>
            </a:custGeom>
            <a:ln w="3175" cmpd="sng">
              <a:solidFill>
                <a:srgbClr val="FFE19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grpSp>
      <p:sp>
        <p:nvSpPr>
          <p:cNvPr id="19" name="Freeform 18"/>
          <p:cNvSpPr/>
          <p:nvPr userDrawn="1"/>
        </p:nvSpPr>
        <p:spPr>
          <a:xfrm>
            <a:off x="0" y="6324600"/>
            <a:ext cx="9144000" cy="5334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00006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0" name="Freeform 19"/>
          <p:cNvSpPr/>
          <p:nvPr userDrawn="1"/>
        </p:nvSpPr>
        <p:spPr>
          <a:xfrm>
            <a:off x="-2382" y="6324600"/>
            <a:ext cx="3574257" cy="5334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CFAB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11" y="6072524"/>
            <a:ext cx="795497" cy="774563"/>
          </a:xfrm>
          <a:prstGeom prst="rect">
            <a:avLst/>
          </a:prstGeom>
        </p:spPr>
      </p:pic>
    </p:spTree>
    <p:extLst>
      <p:ext uri="{BB962C8B-B14F-4D97-AF65-F5344CB8AC3E}">
        <p14:creationId xmlns:p14="http://schemas.microsoft.com/office/powerpoint/2010/main" val="398404840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533400" y="152400"/>
            <a:ext cx="8153400" cy="548640"/>
          </a:xfrm>
        </p:spPr>
        <p:txBody>
          <a:bodyPr/>
          <a:lstStyle>
            <a:lvl1pPr>
              <a:defRPr b="1" cap="small">
                <a:latin typeface="Garamond"/>
                <a:cs typeface="Garamond"/>
              </a:defRPr>
            </a:lvl1pPr>
          </a:lstStyle>
          <a:p>
            <a:r>
              <a:rPr lang="en-US" dirty="0"/>
              <a:t>Click to edit Master title style</a:t>
            </a:r>
          </a:p>
        </p:txBody>
      </p:sp>
      <p:sp>
        <p:nvSpPr>
          <p:cNvPr id="12" name="Content Placeholder 2"/>
          <p:cNvSpPr>
            <a:spLocks noGrp="1"/>
          </p:cNvSpPr>
          <p:nvPr>
            <p:ph idx="1"/>
          </p:nvPr>
        </p:nvSpPr>
        <p:spPr>
          <a:xfrm>
            <a:off x="533400" y="1066800"/>
            <a:ext cx="8153400" cy="5257800"/>
          </a:xfrm>
        </p:spPr>
        <p:txBody>
          <a:bodyPr/>
          <a:lstStyle>
            <a:lvl1pPr>
              <a:spcBef>
                <a:spcPts val="600"/>
              </a:spcBef>
              <a:defRPr>
                <a:latin typeface="Garamond"/>
                <a:cs typeface="Garamond"/>
              </a:defRPr>
            </a:lvl1pPr>
            <a:lvl2pPr>
              <a:spcBef>
                <a:spcPts val="600"/>
              </a:spcBef>
              <a:defRPr>
                <a:latin typeface="Garamond"/>
                <a:cs typeface="Garamond"/>
              </a:defRPr>
            </a:lvl2pPr>
            <a:lvl3pPr>
              <a:spcBef>
                <a:spcPts val="600"/>
              </a:spcBef>
              <a:defRPr>
                <a:latin typeface="Garamond"/>
                <a:cs typeface="Garamond"/>
              </a:defRPr>
            </a:lvl3pPr>
            <a:lvl4pPr>
              <a:spcBef>
                <a:spcPts val="600"/>
              </a:spcBef>
              <a:defRPr>
                <a:latin typeface="Garamond"/>
                <a:cs typeface="Garamond"/>
              </a:defRPr>
            </a:lvl4pPr>
            <a:lvl5pPr>
              <a:spcBef>
                <a:spcPts val="600"/>
              </a:spcBef>
              <a:defRPr>
                <a:latin typeface="Garamond"/>
                <a:cs typeface="Garamon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533401" y="685800"/>
            <a:ext cx="8305800" cy="304800"/>
            <a:chOff x="-19538" y="609600"/>
            <a:chExt cx="9180323" cy="638977"/>
          </a:xfrm>
        </p:grpSpPr>
        <p:sp>
          <p:nvSpPr>
            <p:cNvPr id="14" name="Freeform 13"/>
            <p:cNvSpPr/>
            <p:nvPr userDrawn="1"/>
          </p:nvSpPr>
          <p:spPr>
            <a:xfrm>
              <a:off x="-3907" y="609600"/>
              <a:ext cx="9163538" cy="638977"/>
            </a:xfrm>
            <a:custGeom>
              <a:avLst/>
              <a:gdLst>
                <a:gd name="connsiteX0" fmla="*/ 9769 w 9163538"/>
                <a:gd name="connsiteY0" fmla="*/ 205154 h 1289538"/>
                <a:gd name="connsiteX1" fmla="*/ 2012462 w 9163538"/>
                <a:gd name="connsiteY1" fmla="*/ 654538 h 1289538"/>
                <a:gd name="connsiteX2" fmla="*/ 5998308 w 9163538"/>
                <a:gd name="connsiteY2" fmla="*/ 0 h 1289538"/>
                <a:gd name="connsiteX3" fmla="*/ 9144000 w 9163538"/>
                <a:gd name="connsiteY3" fmla="*/ 224692 h 1289538"/>
                <a:gd name="connsiteX4" fmla="*/ 9163538 w 9163538"/>
                <a:gd name="connsiteY4" fmla="*/ 556846 h 1289538"/>
                <a:gd name="connsiteX5" fmla="*/ 6008077 w 9163538"/>
                <a:gd name="connsiteY5" fmla="*/ 185615 h 1289538"/>
                <a:gd name="connsiteX6" fmla="*/ 1953846 w 9163538"/>
                <a:gd name="connsiteY6" fmla="*/ 1289538 h 1289538"/>
                <a:gd name="connsiteX7" fmla="*/ 0 w 9163538"/>
                <a:gd name="connsiteY7" fmla="*/ 644769 h 1289538"/>
                <a:gd name="connsiteX8" fmla="*/ 9769 w 9163538"/>
                <a:gd name="connsiteY8" fmla="*/ 205154 h 1289538"/>
                <a:gd name="connsiteX0" fmla="*/ 9769 w 9163538"/>
                <a:gd name="connsiteY0" fmla="*/ 205154 h 1289538"/>
                <a:gd name="connsiteX1" fmla="*/ 2012462 w 9163538"/>
                <a:gd name="connsiteY1" fmla="*/ 654538 h 1289538"/>
                <a:gd name="connsiteX2" fmla="*/ 5998308 w 9163538"/>
                <a:gd name="connsiteY2" fmla="*/ 0 h 1289538"/>
                <a:gd name="connsiteX3" fmla="*/ 9144000 w 9163538"/>
                <a:gd name="connsiteY3" fmla="*/ 224692 h 1289538"/>
                <a:gd name="connsiteX4" fmla="*/ 9163538 w 9163538"/>
                <a:gd name="connsiteY4" fmla="*/ 556846 h 1289538"/>
                <a:gd name="connsiteX5" fmla="*/ 6008077 w 9163538"/>
                <a:gd name="connsiteY5" fmla="*/ 185615 h 1289538"/>
                <a:gd name="connsiteX6" fmla="*/ 1953846 w 9163538"/>
                <a:gd name="connsiteY6" fmla="*/ 1289538 h 1289538"/>
                <a:gd name="connsiteX7" fmla="*/ 0 w 9163538"/>
                <a:gd name="connsiteY7" fmla="*/ 644769 h 1289538"/>
                <a:gd name="connsiteX8" fmla="*/ 9769 w 9163538"/>
                <a:gd name="connsiteY8" fmla="*/ 205154 h 1289538"/>
                <a:gd name="connsiteX0" fmla="*/ 9769 w 9163538"/>
                <a:gd name="connsiteY0" fmla="*/ 205154 h 1296907"/>
                <a:gd name="connsiteX1" fmla="*/ 2012462 w 9163538"/>
                <a:gd name="connsiteY1" fmla="*/ 654538 h 1296907"/>
                <a:gd name="connsiteX2" fmla="*/ 5998308 w 9163538"/>
                <a:gd name="connsiteY2" fmla="*/ 0 h 1296907"/>
                <a:gd name="connsiteX3" fmla="*/ 9144000 w 9163538"/>
                <a:gd name="connsiteY3" fmla="*/ 224692 h 1296907"/>
                <a:gd name="connsiteX4" fmla="*/ 9163538 w 9163538"/>
                <a:gd name="connsiteY4" fmla="*/ 556846 h 1296907"/>
                <a:gd name="connsiteX5" fmla="*/ 6008077 w 9163538"/>
                <a:gd name="connsiteY5" fmla="*/ 185615 h 1296907"/>
                <a:gd name="connsiteX6" fmla="*/ 1953846 w 9163538"/>
                <a:gd name="connsiteY6" fmla="*/ 1289538 h 1296907"/>
                <a:gd name="connsiteX7" fmla="*/ 0 w 9163538"/>
                <a:gd name="connsiteY7" fmla="*/ 644769 h 1296907"/>
                <a:gd name="connsiteX8" fmla="*/ 9769 w 9163538"/>
                <a:gd name="connsiteY8" fmla="*/ 205154 h 1296907"/>
                <a:gd name="connsiteX0" fmla="*/ 9769 w 9163538"/>
                <a:gd name="connsiteY0" fmla="*/ 210793 h 1302546"/>
                <a:gd name="connsiteX1" fmla="*/ 2012462 w 9163538"/>
                <a:gd name="connsiteY1" fmla="*/ 660177 h 1302546"/>
                <a:gd name="connsiteX2" fmla="*/ 5998308 w 9163538"/>
                <a:gd name="connsiteY2" fmla="*/ 5639 h 1302546"/>
                <a:gd name="connsiteX3" fmla="*/ 9144000 w 9163538"/>
                <a:gd name="connsiteY3" fmla="*/ 230331 h 1302546"/>
                <a:gd name="connsiteX4" fmla="*/ 9163538 w 9163538"/>
                <a:gd name="connsiteY4" fmla="*/ 562485 h 1302546"/>
                <a:gd name="connsiteX5" fmla="*/ 6008077 w 9163538"/>
                <a:gd name="connsiteY5" fmla="*/ 191254 h 1302546"/>
                <a:gd name="connsiteX6" fmla="*/ 1953846 w 9163538"/>
                <a:gd name="connsiteY6" fmla="*/ 1295177 h 1302546"/>
                <a:gd name="connsiteX7" fmla="*/ 0 w 9163538"/>
                <a:gd name="connsiteY7" fmla="*/ 650408 h 1302546"/>
                <a:gd name="connsiteX8" fmla="*/ 9769 w 9163538"/>
                <a:gd name="connsiteY8" fmla="*/ 210793 h 1302546"/>
                <a:gd name="connsiteX0" fmla="*/ 9769 w 9163538"/>
                <a:gd name="connsiteY0" fmla="*/ 210793 h 1302546"/>
                <a:gd name="connsiteX1" fmla="*/ 2012462 w 9163538"/>
                <a:gd name="connsiteY1" fmla="*/ 660177 h 1302546"/>
                <a:gd name="connsiteX2" fmla="*/ 5998308 w 9163538"/>
                <a:gd name="connsiteY2" fmla="*/ 5639 h 1302546"/>
                <a:gd name="connsiteX3" fmla="*/ 9144000 w 9163538"/>
                <a:gd name="connsiteY3" fmla="*/ 230331 h 1302546"/>
                <a:gd name="connsiteX4" fmla="*/ 9163538 w 9163538"/>
                <a:gd name="connsiteY4" fmla="*/ 562485 h 1302546"/>
                <a:gd name="connsiteX5" fmla="*/ 6008077 w 9163538"/>
                <a:gd name="connsiteY5" fmla="*/ 191254 h 1302546"/>
                <a:gd name="connsiteX6" fmla="*/ 1953846 w 9163538"/>
                <a:gd name="connsiteY6" fmla="*/ 1295177 h 1302546"/>
                <a:gd name="connsiteX7" fmla="*/ 0 w 9163538"/>
                <a:gd name="connsiteY7" fmla="*/ 650408 h 1302546"/>
                <a:gd name="connsiteX8" fmla="*/ 9769 w 9163538"/>
                <a:gd name="connsiteY8" fmla="*/ 210793 h 1302546"/>
                <a:gd name="connsiteX0" fmla="*/ 9769 w 9153769"/>
                <a:gd name="connsiteY0" fmla="*/ 210793 h 1302546"/>
                <a:gd name="connsiteX1" fmla="*/ 2012462 w 9153769"/>
                <a:gd name="connsiteY1" fmla="*/ 660177 h 1302546"/>
                <a:gd name="connsiteX2" fmla="*/ 5998308 w 9153769"/>
                <a:gd name="connsiteY2" fmla="*/ 5639 h 1302546"/>
                <a:gd name="connsiteX3" fmla="*/ 9144000 w 9153769"/>
                <a:gd name="connsiteY3" fmla="*/ 230331 h 1302546"/>
                <a:gd name="connsiteX4" fmla="*/ 9153769 w 9153769"/>
                <a:gd name="connsiteY4" fmla="*/ 523408 h 1302546"/>
                <a:gd name="connsiteX5" fmla="*/ 6008077 w 9153769"/>
                <a:gd name="connsiteY5" fmla="*/ 191254 h 1302546"/>
                <a:gd name="connsiteX6" fmla="*/ 1953846 w 9153769"/>
                <a:gd name="connsiteY6" fmla="*/ 1295177 h 1302546"/>
                <a:gd name="connsiteX7" fmla="*/ 0 w 9153769"/>
                <a:gd name="connsiteY7" fmla="*/ 650408 h 1302546"/>
                <a:gd name="connsiteX8" fmla="*/ 9769 w 9153769"/>
                <a:gd name="connsiteY8" fmla="*/ 210793 h 1302546"/>
                <a:gd name="connsiteX0" fmla="*/ 9769 w 9153769"/>
                <a:gd name="connsiteY0" fmla="*/ 211085 h 1302838"/>
                <a:gd name="connsiteX1" fmla="*/ 2012462 w 9153769"/>
                <a:gd name="connsiteY1" fmla="*/ 660469 h 1302838"/>
                <a:gd name="connsiteX2" fmla="*/ 5998308 w 9153769"/>
                <a:gd name="connsiteY2" fmla="*/ 5931 h 1302838"/>
                <a:gd name="connsiteX3" fmla="*/ 9153769 w 9153769"/>
                <a:gd name="connsiteY3" fmla="*/ 357623 h 1302838"/>
                <a:gd name="connsiteX4" fmla="*/ 9153769 w 9153769"/>
                <a:gd name="connsiteY4" fmla="*/ 523700 h 1302838"/>
                <a:gd name="connsiteX5" fmla="*/ 6008077 w 9153769"/>
                <a:gd name="connsiteY5" fmla="*/ 191546 h 1302838"/>
                <a:gd name="connsiteX6" fmla="*/ 1953846 w 9153769"/>
                <a:gd name="connsiteY6" fmla="*/ 1295469 h 1302838"/>
                <a:gd name="connsiteX7" fmla="*/ 0 w 9153769"/>
                <a:gd name="connsiteY7" fmla="*/ 650700 h 1302838"/>
                <a:gd name="connsiteX8" fmla="*/ 9769 w 9153769"/>
                <a:gd name="connsiteY8" fmla="*/ 211085 h 1302838"/>
                <a:gd name="connsiteX0" fmla="*/ 9769 w 9153769"/>
                <a:gd name="connsiteY0" fmla="*/ 211085 h 1302838"/>
                <a:gd name="connsiteX1" fmla="*/ 2012462 w 9153769"/>
                <a:gd name="connsiteY1" fmla="*/ 660469 h 1302838"/>
                <a:gd name="connsiteX2" fmla="*/ 5998308 w 9153769"/>
                <a:gd name="connsiteY2" fmla="*/ 5931 h 1302838"/>
                <a:gd name="connsiteX3" fmla="*/ 9153769 w 9153769"/>
                <a:gd name="connsiteY3" fmla="*/ 357623 h 1302838"/>
                <a:gd name="connsiteX4" fmla="*/ 9144000 w 9153769"/>
                <a:gd name="connsiteY4" fmla="*/ 631161 h 1302838"/>
                <a:gd name="connsiteX5" fmla="*/ 6008077 w 9153769"/>
                <a:gd name="connsiteY5" fmla="*/ 191546 h 1302838"/>
                <a:gd name="connsiteX6" fmla="*/ 1953846 w 9153769"/>
                <a:gd name="connsiteY6" fmla="*/ 1295469 h 1302838"/>
                <a:gd name="connsiteX7" fmla="*/ 0 w 9153769"/>
                <a:gd name="connsiteY7" fmla="*/ 650700 h 1302838"/>
                <a:gd name="connsiteX8" fmla="*/ 9769 w 9153769"/>
                <a:gd name="connsiteY8" fmla="*/ 211085 h 1302838"/>
                <a:gd name="connsiteX0" fmla="*/ 0 w 9183077"/>
                <a:gd name="connsiteY0" fmla="*/ 211085 h 1302838"/>
                <a:gd name="connsiteX1" fmla="*/ 2041770 w 9183077"/>
                <a:gd name="connsiteY1" fmla="*/ 660469 h 1302838"/>
                <a:gd name="connsiteX2" fmla="*/ 6027616 w 9183077"/>
                <a:gd name="connsiteY2" fmla="*/ 5931 h 1302838"/>
                <a:gd name="connsiteX3" fmla="*/ 9183077 w 9183077"/>
                <a:gd name="connsiteY3" fmla="*/ 357623 h 1302838"/>
                <a:gd name="connsiteX4" fmla="*/ 9173308 w 9183077"/>
                <a:gd name="connsiteY4" fmla="*/ 631161 h 1302838"/>
                <a:gd name="connsiteX5" fmla="*/ 6037385 w 9183077"/>
                <a:gd name="connsiteY5" fmla="*/ 191546 h 1302838"/>
                <a:gd name="connsiteX6" fmla="*/ 1983154 w 9183077"/>
                <a:gd name="connsiteY6" fmla="*/ 1295469 h 1302838"/>
                <a:gd name="connsiteX7" fmla="*/ 29308 w 9183077"/>
                <a:gd name="connsiteY7" fmla="*/ 650700 h 1302838"/>
                <a:gd name="connsiteX8" fmla="*/ 0 w 9183077"/>
                <a:gd name="connsiteY8" fmla="*/ 211085 h 1302838"/>
                <a:gd name="connsiteX0" fmla="*/ 0 w 9163538"/>
                <a:gd name="connsiteY0" fmla="*/ 191546 h 1302838"/>
                <a:gd name="connsiteX1" fmla="*/ 2022231 w 9163538"/>
                <a:gd name="connsiteY1" fmla="*/ 660469 h 1302838"/>
                <a:gd name="connsiteX2" fmla="*/ 6008077 w 9163538"/>
                <a:gd name="connsiteY2" fmla="*/ 5931 h 1302838"/>
                <a:gd name="connsiteX3" fmla="*/ 9163538 w 9163538"/>
                <a:gd name="connsiteY3" fmla="*/ 357623 h 1302838"/>
                <a:gd name="connsiteX4" fmla="*/ 9153769 w 9163538"/>
                <a:gd name="connsiteY4" fmla="*/ 631161 h 1302838"/>
                <a:gd name="connsiteX5" fmla="*/ 6017846 w 9163538"/>
                <a:gd name="connsiteY5" fmla="*/ 191546 h 1302838"/>
                <a:gd name="connsiteX6" fmla="*/ 1963615 w 9163538"/>
                <a:gd name="connsiteY6" fmla="*/ 1295469 h 1302838"/>
                <a:gd name="connsiteX7" fmla="*/ 9769 w 9163538"/>
                <a:gd name="connsiteY7" fmla="*/ 650700 h 1302838"/>
                <a:gd name="connsiteX8" fmla="*/ 0 w 9163538"/>
                <a:gd name="connsiteY8" fmla="*/ 191546 h 1302838"/>
                <a:gd name="connsiteX0" fmla="*/ 0 w 9163538"/>
                <a:gd name="connsiteY0" fmla="*/ 191546 h 1302838"/>
                <a:gd name="connsiteX1" fmla="*/ 2022231 w 9163538"/>
                <a:gd name="connsiteY1" fmla="*/ 660469 h 1302838"/>
                <a:gd name="connsiteX2" fmla="*/ 6008077 w 9163538"/>
                <a:gd name="connsiteY2" fmla="*/ 5931 h 1302838"/>
                <a:gd name="connsiteX3" fmla="*/ 9163538 w 9163538"/>
                <a:gd name="connsiteY3" fmla="*/ 357623 h 1302838"/>
                <a:gd name="connsiteX4" fmla="*/ 9163538 w 9163538"/>
                <a:gd name="connsiteY4" fmla="*/ 551487 h 1302838"/>
                <a:gd name="connsiteX5" fmla="*/ 6017846 w 9163538"/>
                <a:gd name="connsiteY5" fmla="*/ 191546 h 1302838"/>
                <a:gd name="connsiteX6" fmla="*/ 1963615 w 9163538"/>
                <a:gd name="connsiteY6" fmla="*/ 1295469 h 1302838"/>
                <a:gd name="connsiteX7" fmla="*/ 9769 w 9163538"/>
                <a:gd name="connsiteY7" fmla="*/ 650700 h 1302838"/>
                <a:gd name="connsiteX8" fmla="*/ 0 w 9163538"/>
                <a:gd name="connsiteY8" fmla="*/ 191546 h 130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538" h="1302838">
                  <a:moveTo>
                    <a:pt x="0" y="191546"/>
                  </a:moveTo>
                  <a:cubicBezTo>
                    <a:pt x="335410" y="193174"/>
                    <a:pt x="1020885" y="691405"/>
                    <a:pt x="2022231" y="660469"/>
                  </a:cubicBezTo>
                  <a:cubicBezTo>
                    <a:pt x="3023577" y="629533"/>
                    <a:pt x="4817859" y="56405"/>
                    <a:pt x="6008077" y="5931"/>
                  </a:cubicBezTo>
                  <a:cubicBezTo>
                    <a:pt x="7198295" y="-44543"/>
                    <a:pt x="8111718" y="240392"/>
                    <a:pt x="9163538" y="357623"/>
                  </a:cubicBezTo>
                  <a:lnTo>
                    <a:pt x="9163538" y="551487"/>
                  </a:lnTo>
                  <a:cubicBezTo>
                    <a:pt x="8640884" y="544974"/>
                    <a:pt x="7217833" y="67549"/>
                    <a:pt x="6017846" y="191546"/>
                  </a:cubicBezTo>
                  <a:cubicBezTo>
                    <a:pt x="4817859" y="315543"/>
                    <a:pt x="2964961" y="1218943"/>
                    <a:pt x="1963615" y="1295469"/>
                  </a:cubicBezTo>
                  <a:cubicBezTo>
                    <a:pt x="962269" y="1371995"/>
                    <a:pt x="333782" y="831431"/>
                    <a:pt x="9769" y="650700"/>
                  </a:cubicBezTo>
                  <a:lnTo>
                    <a:pt x="0" y="191546"/>
                  </a:lnTo>
                  <a:close/>
                </a:path>
              </a:pathLst>
            </a:custGeom>
            <a:solidFill>
              <a:srgbClr val="96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Freeform 14"/>
            <p:cNvSpPr/>
            <p:nvPr userDrawn="1"/>
          </p:nvSpPr>
          <p:spPr>
            <a:xfrm>
              <a:off x="-19538" y="627462"/>
              <a:ext cx="9169133" cy="399579"/>
            </a:xfrm>
            <a:custGeom>
              <a:avLst/>
              <a:gdLst>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5076 h 399972"/>
                <a:gd name="connsiteX1" fmla="*/ 2031999 w 9163538"/>
                <a:gd name="connsiteY1" fmla="*/ 398383 h 399972"/>
                <a:gd name="connsiteX2" fmla="*/ 5929923 w 9163538"/>
                <a:gd name="connsiteY2" fmla="*/ 7614 h 399972"/>
                <a:gd name="connsiteX3" fmla="*/ 8509000 w 9163538"/>
                <a:gd name="connsiteY3" fmla="*/ 144383 h 399972"/>
                <a:gd name="connsiteX4" fmla="*/ 9163538 w 9163538"/>
                <a:gd name="connsiteY4" fmla="*/ 202999 h 399972"/>
                <a:gd name="connsiteX0" fmla="*/ 0 w 9163538"/>
                <a:gd name="connsiteY0" fmla="*/ 115076 h 399655"/>
                <a:gd name="connsiteX1" fmla="*/ 2031999 w 9163538"/>
                <a:gd name="connsiteY1" fmla="*/ 398383 h 399655"/>
                <a:gd name="connsiteX2" fmla="*/ 5929923 w 9163538"/>
                <a:gd name="connsiteY2" fmla="*/ 7614 h 399655"/>
                <a:gd name="connsiteX3" fmla="*/ 8509000 w 9163538"/>
                <a:gd name="connsiteY3" fmla="*/ 144383 h 399655"/>
                <a:gd name="connsiteX4" fmla="*/ 9163538 w 9163538"/>
                <a:gd name="connsiteY4" fmla="*/ 202999 h 399655"/>
                <a:gd name="connsiteX0" fmla="*/ 0 w 9169133"/>
                <a:gd name="connsiteY0" fmla="*/ 115000 h 399579"/>
                <a:gd name="connsiteX1" fmla="*/ 2031999 w 9169133"/>
                <a:gd name="connsiteY1" fmla="*/ 398307 h 399579"/>
                <a:gd name="connsiteX2" fmla="*/ 5929923 w 9169133"/>
                <a:gd name="connsiteY2" fmla="*/ 7538 h 399579"/>
                <a:gd name="connsiteX3" fmla="*/ 8509000 w 9169133"/>
                <a:gd name="connsiteY3" fmla="*/ 144307 h 399579"/>
                <a:gd name="connsiteX4" fmla="*/ 9169133 w 9169133"/>
                <a:gd name="connsiteY4" fmla="*/ 191734 h 399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133" h="399579">
                  <a:moveTo>
                    <a:pt x="0" y="115000"/>
                  </a:moveTo>
                  <a:cubicBezTo>
                    <a:pt x="590224" y="241185"/>
                    <a:pt x="1043679" y="416217"/>
                    <a:pt x="2031999" y="398307"/>
                  </a:cubicBezTo>
                  <a:cubicBezTo>
                    <a:pt x="3020319" y="380397"/>
                    <a:pt x="4850423" y="49871"/>
                    <a:pt x="5929923" y="7538"/>
                  </a:cubicBezTo>
                  <a:cubicBezTo>
                    <a:pt x="7009423" y="-34795"/>
                    <a:pt x="7969132" y="113608"/>
                    <a:pt x="8509000" y="144307"/>
                  </a:cubicBezTo>
                  <a:cubicBezTo>
                    <a:pt x="9048868" y="175006"/>
                    <a:pt x="9169133" y="191734"/>
                    <a:pt x="9169133" y="191734"/>
                  </a:cubicBezTo>
                </a:path>
              </a:pathLst>
            </a:custGeom>
            <a:ln w="3175" cmpd="sng">
              <a:solidFill>
                <a:srgbClr val="FFE19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sp>
          <p:nvSpPr>
            <p:cNvPr id="16" name="Freeform 15"/>
            <p:cNvSpPr/>
            <p:nvPr userDrawn="1"/>
          </p:nvSpPr>
          <p:spPr>
            <a:xfrm>
              <a:off x="-19538" y="680184"/>
              <a:ext cx="9180323" cy="440596"/>
            </a:xfrm>
            <a:custGeom>
              <a:avLst/>
              <a:gdLst>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6507 h 430457"/>
                <a:gd name="connsiteX1" fmla="*/ 1758461 w 9163538"/>
                <a:gd name="connsiteY1" fmla="*/ 429122 h 430457"/>
                <a:gd name="connsiteX2" fmla="*/ 5929923 w 9163538"/>
                <a:gd name="connsiteY2" fmla="*/ 9045 h 430457"/>
                <a:gd name="connsiteX3" fmla="*/ 8509000 w 9163538"/>
                <a:gd name="connsiteY3" fmla="*/ 145814 h 430457"/>
                <a:gd name="connsiteX4" fmla="*/ 9163538 w 9163538"/>
                <a:gd name="connsiteY4" fmla="*/ 204430 h 430457"/>
                <a:gd name="connsiteX0" fmla="*/ 0 w 9163538"/>
                <a:gd name="connsiteY0" fmla="*/ 115076 h 399972"/>
                <a:gd name="connsiteX1" fmla="*/ 2031999 w 9163538"/>
                <a:gd name="connsiteY1" fmla="*/ 398383 h 399972"/>
                <a:gd name="connsiteX2" fmla="*/ 5929923 w 9163538"/>
                <a:gd name="connsiteY2" fmla="*/ 7614 h 399972"/>
                <a:gd name="connsiteX3" fmla="*/ 8509000 w 9163538"/>
                <a:gd name="connsiteY3" fmla="*/ 144383 h 399972"/>
                <a:gd name="connsiteX4" fmla="*/ 9163538 w 9163538"/>
                <a:gd name="connsiteY4" fmla="*/ 202999 h 399972"/>
                <a:gd name="connsiteX0" fmla="*/ 0 w 9163538"/>
                <a:gd name="connsiteY0" fmla="*/ 115076 h 399655"/>
                <a:gd name="connsiteX1" fmla="*/ 2031999 w 9163538"/>
                <a:gd name="connsiteY1" fmla="*/ 398383 h 399655"/>
                <a:gd name="connsiteX2" fmla="*/ 5929923 w 9163538"/>
                <a:gd name="connsiteY2" fmla="*/ 7614 h 399655"/>
                <a:gd name="connsiteX3" fmla="*/ 8509000 w 9163538"/>
                <a:gd name="connsiteY3" fmla="*/ 144383 h 399655"/>
                <a:gd name="connsiteX4" fmla="*/ 9163538 w 9163538"/>
                <a:gd name="connsiteY4" fmla="*/ 202999 h 399655"/>
                <a:gd name="connsiteX0" fmla="*/ 0 w 9163538"/>
                <a:gd name="connsiteY0" fmla="*/ 152968 h 438504"/>
                <a:gd name="connsiteX1" fmla="*/ 2031999 w 9163538"/>
                <a:gd name="connsiteY1" fmla="*/ 436275 h 438504"/>
                <a:gd name="connsiteX2" fmla="*/ 6105769 w 9163538"/>
                <a:gd name="connsiteY2" fmla="*/ 6429 h 438504"/>
                <a:gd name="connsiteX3" fmla="*/ 8509000 w 9163538"/>
                <a:gd name="connsiteY3" fmla="*/ 182275 h 438504"/>
                <a:gd name="connsiteX4" fmla="*/ 9163538 w 9163538"/>
                <a:gd name="connsiteY4" fmla="*/ 240891 h 438504"/>
                <a:gd name="connsiteX0" fmla="*/ 0 w 9163538"/>
                <a:gd name="connsiteY0" fmla="*/ 153709 h 439245"/>
                <a:gd name="connsiteX1" fmla="*/ 2031999 w 9163538"/>
                <a:gd name="connsiteY1" fmla="*/ 437016 h 439245"/>
                <a:gd name="connsiteX2" fmla="*/ 6105769 w 9163538"/>
                <a:gd name="connsiteY2" fmla="*/ 7170 h 439245"/>
                <a:gd name="connsiteX3" fmla="*/ 8548077 w 9163538"/>
                <a:gd name="connsiteY3" fmla="*/ 173247 h 439245"/>
                <a:gd name="connsiteX4" fmla="*/ 9163538 w 9163538"/>
                <a:gd name="connsiteY4" fmla="*/ 241632 h 439245"/>
                <a:gd name="connsiteX0" fmla="*/ 0 w 9163538"/>
                <a:gd name="connsiteY0" fmla="*/ 153497 h 439033"/>
                <a:gd name="connsiteX1" fmla="*/ 2031999 w 9163538"/>
                <a:gd name="connsiteY1" fmla="*/ 436804 h 439033"/>
                <a:gd name="connsiteX2" fmla="*/ 6105769 w 9163538"/>
                <a:gd name="connsiteY2" fmla="*/ 6958 h 439033"/>
                <a:gd name="connsiteX3" fmla="*/ 8548077 w 9163538"/>
                <a:gd name="connsiteY3" fmla="*/ 173035 h 439033"/>
                <a:gd name="connsiteX4" fmla="*/ 9163538 w 9163538"/>
                <a:gd name="connsiteY4" fmla="*/ 202343 h 439033"/>
                <a:gd name="connsiteX0" fmla="*/ 0 w 9163538"/>
                <a:gd name="connsiteY0" fmla="*/ 155135 h 440671"/>
                <a:gd name="connsiteX1" fmla="*/ 2031999 w 9163538"/>
                <a:gd name="connsiteY1" fmla="*/ 438442 h 440671"/>
                <a:gd name="connsiteX2" fmla="*/ 6105769 w 9163538"/>
                <a:gd name="connsiteY2" fmla="*/ 8596 h 440671"/>
                <a:gd name="connsiteX3" fmla="*/ 8596923 w 9163538"/>
                <a:gd name="connsiteY3" fmla="*/ 155135 h 440671"/>
                <a:gd name="connsiteX4" fmla="*/ 9163538 w 9163538"/>
                <a:gd name="connsiteY4" fmla="*/ 203981 h 440671"/>
                <a:gd name="connsiteX0" fmla="*/ 0 w 9180323"/>
                <a:gd name="connsiteY0" fmla="*/ 155059 h 440595"/>
                <a:gd name="connsiteX1" fmla="*/ 2031999 w 9180323"/>
                <a:gd name="connsiteY1" fmla="*/ 438366 h 440595"/>
                <a:gd name="connsiteX2" fmla="*/ 6105769 w 9180323"/>
                <a:gd name="connsiteY2" fmla="*/ 8520 h 440595"/>
                <a:gd name="connsiteX3" fmla="*/ 8596923 w 9180323"/>
                <a:gd name="connsiteY3" fmla="*/ 155059 h 440595"/>
                <a:gd name="connsiteX4" fmla="*/ 9180323 w 9180323"/>
                <a:gd name="connsiteY4" fmla="*/ 192715 h 4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3" h="440595">
                  <a:moveTo>
                    <a:pt x="0" y="155059"/>
                  </a:moveTo>
                  <a:cubicBezTo>
                    <a:pt x="590224" y="281244"/>
                    <a:pt x="1014371" y="462789"/>
                    <a:pt x="2031999" y="438366"/>
                  </a:cubicBezTo>
                  <a:cubicBezTo>
                    <a:pt x="3049627" y="413943"/>
                    <a:pt x="5011615" y="55738"/>
                    <a:pt x="6105769" y="8520"/>
                  </a:cubicBezTo>
                  <a:cubicBezTo>
                    <a:pt x="7199923" y="-38698"/>
                    <a:pt x="8084497" y="124360"/>
                    <a:pt x="8596923" y="155059"/>
                  </a:cubicBezTo>
                  <a:lnTo>
                    <a:pt x="9180323" y="192715"/>
                  </a:lnTo>
                </a:path>
              </a:pathLst>
            </a:custGeom>
            <a:ln w="3175" cmpd="sng">
              <a:solidFill>
                <a:srgbClr val="FFE19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grpSp>
      <p:sp>
        <p:nvSpPr>
          <p:cNvPr id="18" name="Freeform 17"/>
          <p:cNvSpPr/>
          <p:nvPr userDrawn="1"/>
        </p:nvSpPr>
        <p:spPr>
          <a:xfrm>
            <a:off x="0" y="6324600"/>
            <a:ext cx="9144000" cy="5334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00006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9" name="Freeform 18"/>
          <p:cNvSpPr/>
          <p:nvPr userDrawn="1"/>
        </p:nvSpPr>
        <p:spPr>
          <a:xfrm>
            <a:off x="-2382" y="6324600"/>
            <a:ext cx="3574257" cy="5334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CFAB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11" y="6072524"/>
            <a:ext cx="795497" cy="774563"/>
          </a:xfrm>
          <a:prstGeom prst="rect">
            <a:avLst/>
          </a:prstGeom>
        </p:spPr>
      </p:pic>
    </p:spTree>
    <p:extLst>
      <p:ext uri="{BB962C8B-B14F-4D97-AF65-F5344CB8AC3E}">
        <p14:creationId xmlns:p14="http://schemas.microsoft.com/office/powerpoint/2010/main" val="4248968887"/>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23521" b="17822"/>
          <a:stretch/>
        </p:blipFill>
        <p:spPr>
          <a:xfrm>
            <a:off x="0" y="-1"/>
            <a:ext cx="9144000" cy="6941127"/>
          </a:xfrm>
          <a:prstGeom prst="rect">
            <a:avLst/>
          </a:prstGeom>
        </p:spPr>
      </p:pic>
      <p:sp>
        <p:nvSpPr>
          <p:cNvPr id="2" name="Title 1"/>
          <p:cNvSpPr>
            <a:spLocks noGrp="1"/>
          </p:cNvSpPr>
          <p:nvPr>
            <p:ph type="title"/>
          </p:nvPr>
        </p:nvSpPr>
        <p:spPr>
          <a:xfrm>
            <a:off x="629842" y="1517607"/>
            <a:ext cx="7886700" cy="1325563"/>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629842" y="2912533"/>
            <a:ext cx="3868340" cy="38189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29150" y="2912533"/>
            <a:ext cx="3887391" cy="38189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840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334"/>
            <a:ext cx="8229600" cy="613127"/>
          </a:xfrm>
        </p:spPr>
        <p:txBody>
          <a:bodyPr/>
          <a:lstStyle>
            <a:lvl1pPr>
              <a:defRPr b="1" cap="small">
                <a:ln>
                  <a:solidFill>
                    <a:schemeClr val="tx1"/>
                  </a:solidFill>
                </a:ln>
                <a:solidFill>
                  <a:srgbClr val="000063"/>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941590"/>
            <a:ext cx="8229600" cy="51845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6324600"/>
            <a:ext cx="9144000" cy="5334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00006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Freeform 7"/>
          <p:cNvSpPr/>
          <p:nvPr userDrawn="1"/>
        </p:nvSpPr>
        <p:spPr>
          <a:xfrm>
            <a:off x="-2382" y="6324600"/>
            <a:ext cx="3574257" cy="5334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CFAB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682" y="6072524"/>
            <a:ext cx="795497" cy="774563"/>
          </a:xfrm>
          <a:prstGeom prst="rect">
            <a:avLst/>
          </a:prstGeom>
        </p:spPr>
      </p:pic>
    </p:spTree>
    <p:extLst>
      <p:ext uri="{BB962C8B-B14F-4D97-AF65-F5344CB8AC3E}">
        <p14:creationId xmlns:p14="http://schemas.microsoft.com/office/powerpoint/2010/main" val="175926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A29690-9362-F540-8BFF-61A4F8D40E24}"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E754-C074-5C48-B215-F0D4F4FABD8B}" type="slidenum">
              <a:rPr lang="en-US" smtClean="0"/>
              <a:t>‹#›</a:t>
            </a:fld>
            <a:endParaRPr lang="en-US"/>
          </a:p>
        </p:txBody>
      </p:sp>
      <p:sp>
        <p:nvSpPr>
          <p:cNvPr id="7" name="Freeform 6"/>
          <p:cNvSpPr/>
          <p:nvPr userDrawn="1"/>
        </p:nvSpPr>
        <p:spPr>
          <a:xfrm>
            <a:off x="0" y="6324600"/>
            <a:ext cx="9144000" cy="5334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00006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Freeform 7"/>
          <p:cNvSpPr/>
          <p:nvPr userDrawn="1"/>
        </p:nvSpPr>
        <p:spPr>
          <a:xfrm>
            <a:off x="-2382" y="6324600"/>
            <a:ext cx="3574257" cy="5334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CFAB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998" y="6072524"/>
            <a:ext cx="795497" cy="774563"/>
          </a:xfrm>
          <a:prstGeom prst="rect">
            <a:avLst/>
          </a:prstGeom>
        </p:spPr>
      </p:pic>
    </p:spTree>
    <p:extLst>
      <p:ext uri="{BB962C8B-B14F-4D97-AF65-F5344CB8AC3E}">
        <p14:creationId xmlns:p14="http://schemas.microsoft.com/office/powerpoint/2010/main" val="90284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29690-9362-F540-8BFF-61A4F8D40E24}"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3E754-C074-5C48-B215-F0D4F4FABD8B}" type="slidenum">
              <a:rPr lang="en-US" smtClean="0"/>
              <a:t>‹#›</a:t>
            </a:fld>
            <a:endParaRPr lang="en-US"/>
          </a:p>
        </p:txBody>
      </p:sp>
      <p:sp>
        <p:nvSpPr>
          <p:cNvPr id="8" name="Freeform 7"/>
          <p:cNvSpPr/>
          <p:nvPr userDrawn="1"/>
        </p:nvSpPr>
        <p:spPr>
          <a:xfrm>
            <a:off x="0" y="6324600"/>
            <a:ext cx="9144000" cy="5334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00006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 name="Freeform 8"/>
          <p:cNvSpPr/>
          <p:nvPr userDrawn="1"/>
        </p:nvSpPr>
        <p:spPr>
          <a:xfrm>
            <a:off x="-2382" y="6324600"/>
            <a:ext cx="3574257" cy="5334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CFAB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11" y="6072524"/>
            <a:ext cx="795497" cy="774563"/>
          </a:xfrm>
          <a:prstGeom prst="rect">
            <a:avLst/>
          </a:prstGeom>
        </p:spPr>
      </p:pic>
    </p:spTree>
    <p:extLst>
      <p:ext uri="{BB962C8B-B14F-4D97-AF65-F5344CB8AC3E}">
        <p14:creationId xmlns:p14="http://schemas.microsoft.com/office/powerpoint/2010/main" val="54056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A29690-9362-F540-8BFF-61A4F8D40E24}"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3E754-C074-5C48-B215-F0D4F4FABD8B}" type="slidenum">
              <a:rPr lang="en-US" smtClean="0"/>
              <a:t>‹#›</a:t>
            </a:fld>
            <a:endParaRPr lang="en-US"/>
          </a:p>
        </p:txBody>
      </p:sp>
    </p:spTree>
    <p:extLst>
      <p:ext uri="{BB962C8B-B14F-4D97-AF65-F5344CB8AC3E}">
        <p14:creationId xmlns:p14="http://schemas.microsoft.com/office/powerpoint/2010/main" val="302015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A29690-9362-F540-8BFF-61A4F8D40E24}"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3E754-C074-5C48-B215-F0D4F4FABD8B}" type="slidenum">
              <a:rPr lang="en-US" smtClean="0"/>
              <a:t>‹#›</a:t>
            </a:fld>
            <a:endParaRPr lang="en-US"/>
          </a:p>
        </p:txBody>
      </p:sp>
    </p:spTree>
    <p:extLst>
      <p:ext uri="{BB962C8B-B14F-4D97-AF65-F5344CB8AC3E}">
        <p14:creationId xmlns:p14="http://schemas.microsoft.com/office/powerpoint/2010/main" val="176695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29690-9362-F540-8BFF-61A4F8D40E24}"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3E754-C074-5C48-B215-F0D4F4FABD8B}" type="slidenum">
              <a:rPr lang="en-US" smtClean="0"/>
              <a:t>‹#›</a:t>
            </a:fld>
            <a:endParaRPr lang="en-US"/>
          </a:p>
        </p:txBody>
      </p:sp>
    </p:spTree>
    <p:extLst>
      <p:ext uri="{BB962C8B-B14F-4D97-AF65-F5344CB8AC3E}">
        <p14:creationId xmlns:p14="http://schemas.microsoft.com/office/powerpoint/2010/main" val="116979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29690-9362-F540-8BFF-61A4F8D40E24}"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3E754-C074-5C48-B215-F0D4F4FABD8B}" type="slidenum">
              <a:rPr lang="en-US" smtClean="0"/>
              <a:t>‹#›</a:t>
            </a:fld>
            <a:endParaRPr lang="en-US"/>
          </a:p>
        </p:txBody>
      </p:sp>
    </p:spTree>
    <p:extLst>
      <p:ext uri="{BB962C8B-B14F-4D97-AF65-F5344CB8AC3E}">
        <p14:creationId xmlns:p14="http://schemas.microsoft.com/office/powerpoint/2010/main" val="88049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29690-9362-F540-8BFF-61A4F8D40E24}"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3E754-C074-5C48-B215-F0D4F4FABD8B}" type="slidenum">
              <a:rPr lang="en-US" smtClean="0"/>
              <a:t>‹#›</a:t>
            </a:fld>
            <a:endParaRPr lang="en-US"/>
          </a:p>
        </p:txBody>
      </p:sp>
    </p:spTree>
    <p:extLst>
      <p:ext uri="{BB962C8B-B14F-4D97-AF65-F5344CB8AC3E}">
        <p14:creationId xmlns:p14="http://schemas.microsoft.com/office/powerpoint/2010/main" val="301141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29690-9362-F540-8BFF-61A4F8D40E24}" type="datetimeFigureOut">
              <a:rPr lang="en-US" smtClean="0"/>
              <a:t>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3E754-C074-5C48-B215-F0D4F4FABD8B}" type="slidenum">
              <a:rPr lang="en-US" smtClean="0"/>
              <a:t>‹#›</a:t>
            </a:fld>
            <a:endParaRPr lang="en-US"/>
          </a:p>
        </p:txBody>
      </p:sp>
    </p:spTree>
    <p:extLst>
      <p:ext uri="{BB962C8B-B14F-4D97-AF65-F5344CB8AC3E}">
        <p14:creationId xmlns:p14="http://schemas.microsoft.com/office/powerpoint/2010/main" val="50127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25" y="0"/>
            <a:ext cx="9144000" cy="6858000"/>
          </a:xfrm>
          <a:prstGeom prst="rect">
            <a:avLst/>
          </a:prstGeom>
          <a:gradFill flip="none" rotWithShape="1">
            <a:gsLst>
              <a:gs pos="80000">
                <a:srgbClr val="002060"/>
              </a:gs>
              <a:gs pos="47000">
                <a:srgbClr val="CCB382"/>
              </a:gs>
            </a:gsLst>
            <a:path path="circle">
              <a:fillToRect l="100000" t="100000"/>
            </a:path>
            <a:tileRect r="-100000" b="-100000"/>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Rectangle 4"/>
          <p:cNvSpPr/>
          <p:nvPr/>
        </p:nvSpPr>
        <p:spPr>
          <a:xfrm>
            <a:off x="192506" y="890586"/>
            <a:ext cx="8758987" cy="5509681"/>
          </a:xfrm>
          <a:prstGeom prst="rect">
            <a:avLst/>
          </a:prstGeom>
          <a:blipFill dpi="0" rotWithShape="1">
            <a:blip r:embed="rId3">
              <a:alphaModFix amt="20000"/>
              <a:extLst>
                <a:ext uri="{BEBA8EAE-BF5A-486C-A8C5-ECC9F3942E4B}">
                  <a14:imgProps xmlns:a14="http://schemas.microsoft.com/office/drawing/2010/main">
                    <a14:imgLayer r:embed="rId4">
                      <a14:imgEffect>
                        <a14:brightnessContrast bright="3000" contrast="70000"/>
                      </a14:imgEffect>
                    </a14:imgLayer>
                  </a14:imgProps>
                </a:ext>
              </a:extLst>
            </a:blip>
            <a:srcRect/>
            <a:stretch>
              <a:fillRect/>
            </a:stretch>
          </a:blipFill>
          <a:ln>
            <a:noFill/>
          </a:ln>
          <a:effectLst>
            <a:outerShdw blurRad="40000" dist="23000" dir="5400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Title 1"/>
          <p:cNvSpPr txBox="1">
            <a:spLocks/>
          </p:cNvSpPr>
          <p:nvPr/>
        </p:nvSpPr>
        <p:spPr>
          <a:xfrm>
            <a:off x="19250" y="551845"/>
            <a:ext cx="9143999" cy="733314"/>
          </a:xfrm>
          <a:prstGeom prst="rect">
            <a:avLst/>
          </a:prstGeom>
          <a:effectLst>
            <a:outerShdw blurRad="50800" dist="38100" dir="8100000" algn="tr" rotWithShape="0">
              <a:prstClr val="black">
                <a:alpha val="40000"/>
              </a:prstClr>
            </a:outerShdw>
          </a:effectLst>
        </p:spPr>
        <p:txBody>
          <a:bodyP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lumMod val="95000"/>
                  </a:schemeClr>
                </a:solidFill>
                <a:latin typeface="Cambria" panose="02040503050406030204" pitchFamily="18" charset="0"/>
                <a:cs typeface="Arial" panose="020B0604020202020204" pitchFamily="34" charset="0"/>
              </a:rPr>
              <a:t>National Network of Fusion Centers</a:t>
            </a:r>
            <a:endParaRPr lang="en-US" dirty="0">
              <a:solidFill>
                <a:schemeClr val="bg1">
                  <a:lumMod val="95000"/>
                </a:schemeClr>
              </a:solidFill>
              <a:latin typeface="Cambria" panose="02040503050406030204" pitchFamily="18" charset="0"/>
              <a:cs typeface="Arial" panose="020B0604020202020204" pitchFamily="34" charset="0"/>
            </a:endParaRPr>
          </a:p>
        </p:txBody>
      </p:sp>
      <p:sp>
        <p:nvSpPr>
          <p:cNvPr id="7" name="Subtitle 2"/>
          <p:cNvSpPr txBox="1">
            <a:spLocks/>
          </p:cNvSpPr>
          <p:nvPr/>
        </p:nvSpPr>
        <p:spPr>
          <a:xfrm>
            <a:off x="173255" y="6090932"/>
            <a:ext cx="4142933" cy="931995"/>
          </a:xfrm>
          <a:prstGeom prst="rect">
            <a:avLst/>
          </a:prstGeom>
          <a:effectLst>
            <a:outerShdw blurRad="50800" dist="38100" dir="2700000" algn="tl" rotWithShape="0">
              <a:prstClr val="black">
                <a:alpha val="40000"/>
              </a:prstClr>
            </a:outerShdw>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smtClean="0">
                <a:solidFill>
                  <a:schemeClr val="bg1">
                    <a:lumMod val="95000"/>
                  </a:schemeClr>
                </a:solidFill>
                <a:latin typeface="Cambria" panose="02040503050406030204" pitchFamily="18" charset="0"/>
              </a:rPr>
              <a:t>Mike Sena</a:t>
            </a:r>
            <a:r>
              <a:rPr lang="en-US" sz="1600" dirty="0" smtClean="0">
                <a:solidFill>
                  <a:schemeClr val="bg1">
                    <a:lumMod val="95000"/>
                  </a:schemeClr>
                </a:solidFill>
                <a:latin typeface="Cambria" panose="02040503050406030204" pitchFamily="18" charset="0"/>
              </a:rPr>
              <a:t>, President</a:t>
            </a:r>
          </a:p>
          <a:p>
            <a:pPr marL="0" indent="0">
              <a:buNone/>
            </a:pPr>
            <a:r>
              <a:rPr lang="en-US" sz="1600" b="1" dirty="0" smtClean="0">
                <a:solidFill>
                  <a:schemeClr val="bg1">
                    <a:lumMod val="95000"/>
                  </a:schemeClr>
                </a:solidFill>
                <a:latin typeface="Cambria" panose="02040503050406030204" pitchFamily="18" charset="0"/>
              </a:rPr>
              <a:t>Alberto Martinez</a:t>
            </a:r>
            <a:r>
              <a:rPr lang="en-US" sz="1600" dirty="0" smtClean="0">
                <a:solidFill>
                  <a:schemeClr val="bg1">
                    <a:lumMod val="95000"/>
                  </a:schemeClr>
                </a:solidFill>
                <a:latin typeface="Cambria" panose="02040503050406030204" pitchFamily="18" charset="0"/>
              </a:rPr>
              <a:t>, Secretary</a:t>
            </a:r>
            <a:endParaRPr lang="en-US" sz="1600" dirty="0">
              <a:solidFill>
                <a:schemeClr val="bg1">
                  <a:lumMod val="95000"/>
                </a:schemeClr>
              </a:solidFill>
              <a:latin typeface="Cambria" panose="02040503050406030204" pitchFamily="18" charset="0"/>
            </a:endParaRPr>
          </a:p>
          <a:p>
            <a:pPr marL="0" indent="0" algn="ctr">
              <a:buNone/>
            </a:pPr>
            <a:endParaRPr lang="en-US" sz="2800" dirty="0" smtClean="0">
              <a:solidFill>
                <a:schemeClr val="bg1">
                  <a:lumMod val="95000"/>
                </a:schemeClr>
              </a:solidFill>
              <a:latin typeface="Cambria" panose="02040503050406030204" pitchFamily="18" charset="0"/>
            </a:endParaRPr>
          </a:p>
        </p:txBody>
      </p:sp>
      <p:pic>
        <p:nvPicPr>
          <p:cNvPr id="8"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5956" y="2324015"/>
            <a:ext cx="1446597" cy="1641332"/>
          </a:xfrm>
          <a:prstGeom prst="rect">
            <a:avLst/>
          </a:prstGeom>
        </p:spPr>
      </p:pic>
      <p:pic>
        <p:nvPicPr>
          <p:cNvPr id="10" name="Picture 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7989" y="2417844"/>
            <a:ext cx="1453674" cy="1453674"/>
          </a:xfrm>
          <a:prstGeom prst="rect">
            <a:avLst/>
          </a:prstGeom>
        </p:spPr>
      </p:pic>
      <p:sp>
        <p:nvSpPr>
          <p:cNvPr id="13" name="Subtitle 2"/>
          <p:cNvSpPr txBox="1">
            <a:spLocks/>
          </p:cNvSpPr>
          <p:nvPr/>
        </p:nvSpPr>
        <p:spPr>
          <a:xfrm>
            <a:off x="19251" y="4455311"/>
            <a:ext cx="9143998" cy="1422940"/>
          </a:xfrm>
          <a:prstGeom prst="rect">
            <a:avLst/>
          </a:prstGeom>
          <a:effectLst>
            <a:outerShdw blurRad="50800" dist="38100" dir="5400000" algn="t" rotWithShape="0">
              <a:schemeClr val="tx1">
                <a:lumMod val="95000"/>
                <a:lumOff val="5000"/>
              </a:schemeClr>
            </a:outerShdw>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a:solidFill>
                  <a:schemeClr val="bg1">
                    <a:lumMod val="95000"/>
                  </a:schemeClr>
                </a:solidFill>
                <a:latin typeface="Cambria" panose="02040503050406030204" pitchFamily="18" charset="0"/>
              </a:rPr>
              <a:t>Real-time Open Source Analysis</a:t>
            </a:r>
          </a:p>
          <a:p>
            <a:pPr marL="0" indent="0" algn="ctr">
              <a:buNone/>
            </a:pPr>
            <a:r>
              <a:rPr lang="en-US" sz="2800" b="1" dirty="0" smtClean="0">
                <a:solidFill>
                  <a:schemeClr val="bg1">
                    <a:lumMod val="95000"/>
                  </a:schemeClr>
                </a:solidFill>
                <a:latin typeface="Cambria" panose="02040503050406030204" pitchFamily="18" charset="0"/>
              </a:rPr>
              <a:t>Threat </a:t>
            </a:r>
            <a:r>
              <a:rPr lang="en-US" sz="2800" b="1" dirty="0">
                <a:solidFill>
                  <a:schemeClr val="bg1">
                    <a:lumMod val="95000"/>
                  </a:schemeClr>
                </a:solidFill>
                <a:latin typeface="Cambria" panose="02040503050406030204" pitchFamily="18" charset="0"/>
              </a:rPr>
              <a:t>to Life Reporting &amp; Coordination</a:t>
            </a:r>
          </a:p>
          <a:p>
            <a:pPr marL="0" indent="0" algn="ctr">
              <a:buNone/>
            </a:pPr>
            <a:endParaRPr lang="en-US" sz="2800" dirty="0" smtClean="0">
              <a:solidFill>
                <a:schemeClr val="bg1">
                  <a:lumMod val="95000"/>
                </a:schemeClr>
              </a:solidFill>
              <a:latin typeface="Cambria" panose="02040503050406030204" pitchFamily="18" charset="0"/>
            </a:endParaRPr>
          </a:p>
        </p:txBody>
      </p:sp>
      <p:pic>
        <p:nvPicPr>
          <p:cNvPr id="14" name="Picture 13"/>
          <p:cNvPicPr/>
          <p:nvPr/>
        </p:nvPicPr>
        <p:blipFill>
          <a:blip r:embed="rId7" cstate="print">
            <a:extLst>
              <a:ext uri="{28A0092B-C50C-407E-A947-70E740481C1C}">
                <a14:useLocalDpi xmlns:a14="http://schemas.microsoft.com/office/drawing/2010/main" val="0"/>
              </a:ext>
            </a:extLst>
          </a:blip>
          <a:stretch>
            <a:fillRect/>
          </a:stretch>
        </p:blipFill>
        <p:spPr>
          <a:xfrm>
            <a:off x="3534685" y="2172792"/>
            <a:ext cx="1930423" cy="1943778"/>
          </a:xfrm>
          <a:prstGeom prst="rect">
            <a:avLst/>
          </a:prstGeom>
        </p:spPr>
      </p:pic>
    </p:spTree>
    <p:extLst>
      <p:ext uri="{BB962C8B-B14F-4D97-AF65-F5344CB8AC3E}">
        <p14:creationId xmlns:p14="http://schemas.microsoft.com/office/powerpoint/2010/main" val="2766545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Criminal Investigative Support </a:t>
            </a:r>
          </a:p>
        </p:txBody>
      </p:sp>
      <p:sp>
        <p:nvSpPr>
          <p:cNvPr id="3" name="Content Placeholder 2"/>
          <p:cNvSpPr>
            <a:spLocks noGrp="1"/>
          </p:cNvSpPr>
          <p:nvPr>
            <p:ph idx="1"/>
          </p:nvPr>
        </p:nvSpPr>
        <p:spPr>
          <a:xfrm>
            <a:off x="457200" y="941590"/>
            <a:ext cx="4657725" cy="5184574"/>
          </a:xfrm>
        </p:spPr>
        <p:txBody>
          <a:bodyPr/>
          <a:lstStyle/>
          <a:p>
            <a:r>
              <a:rPr lang="en-US" dirty="0"/>
              <a:t>ROSA may be used to </a:t>
            </a:r>
            <a:r>
              <a:rPr lang="en-US" dirty="0" smtClean="0"/>
              <a:t>identify </a:t>
            </a:r>
            <a:r>
              <a:rPr lang="en-US" dirty="0"/>
              <a:t>criminal suspects, evidence pertinent to a criminal investigation, and possible witnesses of a criminal act and other criminal-related </a:t>
            </a:r>
            <a:r>
              <a:rPr lang="en-US" dirty="0" smtClean="0"/>
              <a:t>activities</a:t>
            </a:r>
            <a:endParaRPr lang="en-US" dirty="0"/>
          </a:p>
          <a:p>
            <a:endParaRPr lang="en-US" dirty="0"/>
          </a:p>
        </p:txBody>
      </p:sp>
      <p:pic>
        <p:nvPicPr>
          <p:cNvPr id="4" name="Picture 3"/>
          <p:cNvPicPr>
            <a:picLocks noChangeAspect="1"/>
          </p:cNvPicPr>
          <p:nvPr/>
        </p:nvPicPr>
        <p:blipFill>
          <a:blip r:embed="rId2"/>
          <a:stretch>
            <a:fillRect/>
          </a:stretch>
        </p:blipFill>
        <p:spPr>
          <a:xfrm>
            <a:off x="5114925" y="1252788"/>
            <a:ext cx="3819048" cy="4009524"/>
          </a:xfrm>
          <a:prstGeom prst="rect">
            <a:avLst/>
          </a:prstGeom>
        </p:spPr>
      </p:pic>
    </p:spTree>
    <p:extLst>
      <p:ext uri="{BB962C8B-B14F-4D97-AF65-F5344CB8AC3E}">
        <p14:creationId xmlns:p14="http://schemas.microsoft.com/office/powerpoint/2010/main" val="314376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Threat to life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115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Threat to Life Reporting</a:t>
            </a:r>
            <a:endParaRPr lang="en-US" dirty="0"/>
          </a:p>
        </p:txBody>
      </p:sp>
      <p:sp>
        <p:nvSpPr>
          <p:cNvPr id="3" name="Content Placeholder 2"/>
          <p:cNvSpPr>
            <a:spLocks noGrp="1"/>
          </p:cNvSpPr>
          <p:nvPr>
            <p:ph idx="1"/>
          </p:nvPr>
        </p:nvSpPr>
        <p:spPr/>
        <p:txBody>
          <a:bodyPr/>
          <a:lstStyle/>
          <a:p>
            <a:r>
              <a:rPr lang="en-US" dirty="0"/>
              <a:t>Social Media Threats &amp; Public Safety – </a:t>
            </a:r>
            <a:r>
              <a:rPr lang="en-US" dirty="0" smtClean="0"/>
              <a:t>The </a:t>
            </a:r>
            <a:r>
              <a:rPr lang="en-US" dirty="0"/>
              <a:t>Problem &amp; Potential Path </a:t>
            </a:r>
            <a:r>
              <a:rPr lang="en-US" dirty="0" smtClean="0"/>
              <a:t>Forward</a:t>
            </a:r>
          </a:p>
          <a:p>
            <a:pPr lvl="1"/>
            <a:r>
              <a:rPr lang="en-US" dirty="0"/>
              <a:t>Criminals, terrorists, extremists, aspiring mass casualty attackers, &amp; foreign intelligence services use social media to engage in illegal activities and spread </a:t>
            </a:r>
            <a:r>
              <a:rPr lang="en-US" dirty="0" smtClean="0"/>
              <a:t>fear</a:t>
            </a:r>
            <a:endParaRPr lang="en-US" dirty="0"/>
          </a:p>
          <a:p>
            <a:pPr lvl="1"/>
            <a:endParaRPr lang="en-US" dirty="0"/>
          </a:p>
        </p:txBody>
      </p:sp>
    </p:spTree>
    <p:extLst>
      <p:ext uri="{BB962C8B-B14F-4D97-AF65-F5344CB8AC3E}">
        <p14:creationId xmlns:p14="http://schemas.microsoft.com/office/powerpoint/2010/main" val="67683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Can Intervene?</a:t>
            </a:r>
          </a:p>
        </p:txBody>
      </p:sp>
      <p:sp>
        <p:nvSpPr>
          <p:cNvPr id="3" name="Content Placeholder 2"/>
          <p:cNvSpPr>
            <a:spLocks noGrp="1"/>
          </p:cNvSpPr>
          <p:nvPr>
            <p:ph idx="1"/>
          </p:nvPr>
        </p:nvSpPr>
        <p:spPr/>
        <p:txBody>
          <a:bodyPr/>
          <a:lstStyle/>
          <a:p>
            <a:r>
              <a:rPr lang="en-US" dirty="0"/>
              <a:t>The public, social media platform companies, private sector partners, and public safety organizations all have a </a:t>
            </a:r>
            <a:r>
              <a:rPr lang="en-US" dirty="0" smtClean="0"/>
              <a:t>role</a:t>
            </a:r>
            <a:endParaRPr lang="en-US" dirty="0"/>
          </a:p>
          <a:p>
            <a:endParaRPr lang="en-US" dirty="0"/>
          </a:p>
        </p:txBody>
      </p:sp>
    </p:spTree>
    <p:extLst>
      <p:ext uri="{BB962C8B-B14F-4D97-AF65-F5344CB8AC3E}">
        <p14:creationId xmlns:p14="http://schemas.microsoft.com/office/powerpoint/2010/main" val="2830225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 Available</a:t>
            </a:r>
            <a:endParaRPr lang="en-US" dirty="0"/>
          </a:p>
        </p:txBody>
      </p:sp>
      <p:sp>
        <p:nvSpPr>
          <p:cNvPr id="3" name="Content Placeholder 2"/>
          <p:cNvSpPr>
            <a:spLocks noGrp="1"/>
          </p:cNvSpPr>
          <p:nvPr>
            <p:ph idx="1"/>
          </p:nvPr>
        </p:nvSpPr>
        <p:spPr/>
        <p:txBody>
          <a:bodyPr/>
          <a:lstStyle/>
          <a:p>
            <a:r>
              <a:rPr lang="en-US" dirty="0"/>
              <a:t>NATIONWIDE SUSPICIOUS ACTIVITY REPORTING INITIATIVE (NSI)</a:t>
            </a:r>
          </a:p>
          <a:p>
            <a:endParaRPr lang="en-US" dirty="0"/>
          </a:p>
          <a:p>
            <a:r>
              <a:rPr lang="en-US" dirty="0"/>
              <a:t>HOMELAND SECURITY INFORMATION NETWORK (HSIN)</a:t>
            </a:r>
          </a:p>
          <a:p>
            <a:endParaRPr lang="en-US" dirty="0"/>
          </a:p>
          <a:p>
            <a:r>
              <a:rPr lang="en-US" dirty="0"/>
              <a:t>NATIONWIDE DECONFLICTION SYSTEMS</a:t>
            </a:r>
          </a:p>
          <a:p>
            <a:endParaRPr lang="en-US" dirty="0"/>
          </a:p>
          <a:p>
            <a:r>
              <a:rPr lang="en-US" dirty="0"/>
              <a:t>DUTY-TO-WARN</a:t>
            </a:r>
          </a:p>
          <a:p>
            <a:endParaRPr lang="en-US" dirty="0"/>
          </a:p>
        </p:txBody>
      </p:sp>
    </p:spTree>
    <p:extLst>
      <p:ext uri="{BB962C8B-B14F-4D97-AF65-F5344CB8AC3E}">
        <p14:creationId xmlns:p14="http://schemas.microsoft.com/office/powerpoint/2010/main" val="105621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Threat to Life Reporting</a:t>
            </a:r>
            <a:br>
              <a:rPr lang="en-US" dirty="0"/>
            </a:br>
            <a:endParaRPr lang="en-US" dirty="0"/>
          </a:p>
        </p:txBody>
      </p:sp>
      <p:sp>
        <p:nvSpPr>
          <p:cNvPr id="3" name="Content Placeholder 2"/>
          <p:cNvSpPr>
            <a:spLocks noGrp="1"/>
          </p:cNvSpPr>
          <p:nvPr>
            <p:ph idx="1"/>
          </p:nvPr>
        </p:nvSpPr>
        <p:spPr>
          <a:xfrm>
            <a:off x="457200" y="941590"/>
            <a:ext cx="3727938" cy="5184574"/>
          </a:xfrm>
        </p:spPr>
        <p:txBody>
          <a:bodyPr/>
          <a:lstStyle/>
          <a:p>
            <a:r>
              <a:rPr lang="en-US" dirty="0"/>
              <a:t>NATIONWIDE SUSPICIOUS ACTIVITY REPORTING INITIATIVE (NSI</a:t>
            </a:r>
            <a:r>
              <a:rPr lang="en-US" dirty="0" smtClean="0"/>
              <a:t>)</a:t>
            </a:r>
            <a:endParaRPr lang="en-US" dirty="0"/>
          </a:p>
        </p:txBody>
      </p:sp>
      <p:pic>
        <p:nvPicPr>
          <p:cNvPr id="4" name="Picture 3">
            <a:extLst>
              <a:ext uri="{FF2B5EF4-FFF2-40B4-BE49-F238E27FC236}">
                <a16:creationId xmlns:a16="http://schemas.microsoft.com/office/drawing/2014/main" xmlns="" id="{60589E35-7BF7-4072-B8A0-FB5AC773D5D1}"/>
              </a:ext>
            </a:extLst>
          </p:cNvPr>
          <p:cNvPicPr>
            <a:picLocks noChangeAspect="1"/>
          </p:cNvPicPr>
          <p:nvPr/>
        </p:nvPicPr>
        <p:blipFill>
          <a:blip r:embed="rId2"/>
          <a:stretch>
            <a:fillRect/>
          </a:stretch>
        </p:blipFill>
        <p:spPr>
          <a:xfrm>
            <a:off x="4016466" y="448897"/>
            <a:ext cx="5127534" cy="5617816"/>
          </a:xfrm>
          <a:prstGeom prst="rect">
            <a:avLst/>
          </a:prstGeom>
        </p:spPr>
      </p:pic>
    </p:spTree>
    <p:extLst>
      <p:ext uri="{BB962C8B-B14F-4D97-AF65-F5344CB8AC3E}">
        <p14:creationId xmlns:p14="http://schemas.microsoft.com/office/powerpoint/2010/main" val="124976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142334"/>
            <a:ext cx="8686800" cy="613127"/>
          </a:xfrm>
        </p:spPr>
        <p:txBody>
          <a:bodyPr>
            <a:noAutofit/>
          </a:bodyPr>
          <a:lstStyle/>
          <a:p>
            <a:r>
              <a:rPr lang="en-US" sz="3200" dirty="0"/>
              <a:t>HOMELAND SECURITY INFORMATION NETWORK (HSIN)</a:t>
            </a:r>
          </a:p>
        </p:txBody>
      </p:sp>
      <p:sp>
        <p:nvSpPr>
          <p:cNvPr id="3" name="Content Placeholder 2"/>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xmlns="" id="{1B9E1250-B083-4710-803C-5C5430D3BBB9}"/>
              </a:ext>
            </a:extLst>
          </p:cNvPr>
          <p:cNvGrpSpPr/>
          <p:nvPr/>
        </p:nvGrpSpPr>
        <p:grpSpPr>
          <a:xfrm>
            <a:off x="662860" y="639496"/>
            <a:ext cx="7853449" cy="5827263"/>
            <a:chOff x="2558375" y="1291178"/>
            <a:chExt cx="6400800" cy="4587240"/>
          </a:xfrm>
        </p:grpSpPr>
        <p:grpSp>
          <p:nvGrpSpPr>
            <p:cNvPr id="5" name="Group 4">
              <a:extLst>
                <a:ext uri="{FF2B5EF4-FFF2-40B4-BE49-F238E27FC236}">
                  <a16:creationId xmlns:a16="http://schemas.microsoft.com/office/drawing/2014/main" xmlns="" id="{072F023F-E44C-4C51-B3C2-1713099A4E71}"/>
                </a:ext>
              </a:extLst>
            </p:cNvPr>
            <p:cNvGrpSpPr/>
            <p:nvPr/>
          </p:nvGrpSpPr>
          <p:grpSpPr>
            <a:xfrm>
              <a:off x="2558375" y="1291178"/>
              <a:ext cx="6400800" cy="4587240"/>
              <a:chOff x="2558375" y="1291178"/>
              <a:chExt cx="6400800" cy="4587240"/>
            </a:xfrm>
          </p:grpSpPr>
          <p:pic>
            <p:nvPicPr>
              <p:cNvPr id="7" name="Picture 6">
                <a:extLst>
                  <a:ext uri="{FF2B5EF4-FFF2-40B4-BE49-F238E27FC236}">
                    <a16:creationId xmlns:a16="http://schemas.microsoft.com/office/drawing/2014/main" xmlns="" id="{E9BBC30A-6D47-427D-8759-1679F2192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375" y="1291178"/>
                <a:ext cx="6400800" cy="4587240"/>
              </a:xfrm>
              <a:prstGeom prst="rect">
                <a:avLst/>
              </a:prstGeom>
            </p:spPr>
          </p:pic>
          <p:pic>
            <p:nvPicPr>
              <p:cNvPr id="8" name="Picture 7">
                <a:extLst>
                  <a:ext uri="{FF2B5EF4-FFF2-40B4-BE49-F238E27FC236}">
                    <a16:creationId xmlns:a16="http://schemas.microsoft.com/office/drawing/2014/main" xmlns="" id="{9C461E3F-58B1-4DE2-9801-A7AE7CA73A9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95663" y="2583543"/>
                <a:ext cx="466470" cy="466470"/>
              </a:xfrm>
              <a:prstGeom prst="rect">
                <a:avLst/>
              </a:prstGeom>
            </p:spPr>
          </p:pic>
        </p:grpSp>
        <p:pic>
          <p:nvPicPr>
            <p:cNvPr id="6" name="Picture 5">
              <a:extLst>
                <a:ext uri="{FF2B5EF4-FFF2-40B4-BE49-F238E27FC236}">
                  <a16:creationId xmlns:a16="http://schemas.microsoft.com/office/drawing/2014/main" xmlns="" id="{C1635C92-A04B-41DC-8734-23630A717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3341" y="1973145"/>
              <a:ext cx="466344" cy="469825"/>
            </a:xfrm>
            <a:prstGeom prst="rect">
              <a:avLst/>
            </a:prstGeom>
          </p:spPr>
        </p:pic>
      </p:grpSp>
    </p:spTree>
    <p:extLst>
      <p:ext uri="{BB962C8B-B14F-4D97-AF65-F5344CB8AC3E}">
        <p14:creationId xmlns:p14="http://schemas.microsoft.com/office/powerpoint/2010/main" val="154938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Threat to Life </a:t>
            </a:r>
            <a:r>
              <a:rPr lang="en-US" dirty="0" smtClean="0"/>
              <a:t>Reporting</a:t>
            </a:r>
            <a:endParaRPr lang="en-US" dirty="0"/>
          </a:p>
        </p:txBody>
      </p:sp>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62510A31-3CBA-48B2-8A33-518569842AD8}"/>
              </a:ext>
            </a:extLst>
          </p:cNvPr>
          <p:cNvPicPr>
            <a:picLocks noChangeAspect="1"/>
          </p:cNvPicPr>
          <p:nvPr/>
        </p:nvPicPr>
        <p:blipFill>
          <a:blip r:embed="rId2"/>
          <a:stretch>
            <a:fillRect/>
          </a:stretch>
        </p:blipFill>
        <p:spPr>
          <a:xfrm>
            <a:off x="457201" y="2595102"/>
            <a:ext cx="8229600" cy="1257704"/>
          </a:xfrm>
          <a:prstGeom prst="rect">
            <a:avLst/>
          </a:prstGeom>
        </p:spPr>
      </p:pic>
    </p:spTree>
    <p:extLst>
      <p:ext uri="{BB962C8B-B14F-4D97-AF65-F5344CB8AC3E}">
        <p14:creationId xmlns:p14="http://schemas.microsoft.com/office/powerpoint/2010/main" val="103404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50509692-DCDF-488F-B2E3-8073836E51FD}"/>
              </a:ext>
            </a:extLst>
          </p:cNvPr>
          <p:cNvPicPr>
            <a:picLocks noChangeAspect="1"/>
          </p:cNvPicPr>
          <p:nvPr/>
        </p:nvPicPr>
        <p:blipFill rotWithShape="1">
          <a:blip r:embed="rId2"/>
          <a:srcRect t="104" b="41584"/>
          <a:stretch/>
        </p:blipFill>
        <p:spPr>
          <a:xfrm>
            <a:off x="703386" y="197825"/>
            <a:ext cx="7719646" cy="5789686"/>
          </a:xfrm>
          <a:prstGeom prst="rect">
            <a:avLst/>
          </a:prstGeom>
        </p:spPr>
      </p:pic>
    </p:spTree>
    <p:extLst>
      <p:ext uri="{BB962C8B-B14F-4D97-AF65-F5344CB8AC3E}">
        <p14:creationId xmlns:p14="http://schemas.microsoft.com/office/powerpoint/2010/main" val="3153176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Threat to Life </a:t>
            </a:r>
            <a:r>
              <a:rPr lang="en-US" dirty="0" smtClean="0"/>
              <a:t>Reporting</a:t>
            </a:r>
            <a:endParaRPr lang="en-US" dirty="0"/>
          </a:p>
        </p:txBody>
      </p:sp>
      <p:sp>
        <p:nvSpPr>
          <p:cNvPr id="3" name="Content Placeholder 2"/>
          <p:cNvSpPr>
            <a:spLocks noGrp="1"/>
          </p:cNvSpPr>
          <p:nvPr>
            <p:ph idx="1"/>
          </p:nvPr>
        </p:nvSpPr>
        <p:spPr>
          <a:xfrm>
            <a:off x="457200" y="941590"/>
            <a:ext cx="5897222" cy="5353702"/>
          </a:xfrm>
        </p:spPr>
        <p:txBody>
          <a:bodyPr>
            <a:normAutofit fontScale="85000" lnSpcReduction="20000"/>
          </a:bodyPr>
          <a:lstStyle/>
          <a:p>
            <a:r>
              <a:rPr lang="en-US" dirty="0"/>
              <a:t>Developing consistent planning, data collection, processing, analytic production, dissemination and feedback loops.</a:t>
            </a:r>
          </a:p>
          <a:p>
            <a:pPr lvl="1"/>
            <a:r>
              <a:rPr lang="en-US" dirty="0"/>
              <a:t>12/09/18, video was uploaded to a social media company’s livestreaming platform showing a minor putting a cord tied to a fan around her neck</a:t>
            </a:r>
            <a:r>
              <a:rPr lang="en-US" dirty="0" smtClean="0"/>
              <a:t>.</a:t>
            </a:r>
            <a:endParaRPr lang="en-US" dirty="0"/>
          </a:p>
          <a:p>
            <a:pPr lvl="1"/>
            <a:r>
              <a:rPr lang="en-US" dirty="0"/>
              <a:t>The company reported the event through the SAR platform to a fusion center in </a:t>
            </a:r>
            <a:r>
              <a:rPr lang="en-US" dirty="0" smtClean="0"/>
              <a:t>CA</a:t>
            </a:r>
            <a:endParaRPr lang="en-US" dirty="0"/>
          </a:p>
          <a:p>
            <a:pPr lvl="1"/>
            <a:r>
              <a:rPr lang="en-US" dirty="0"/>
              <a:t>The CA fusion center identified the location of the minor &amp; notified a fusion center in FL who contacted local LE who took the minor into protective </a:t>
            </a:r>
            <a:r>
              <a:rPr lang="en-US" dirty="0" smtClean="0"/>
              <a:t>custody</a:t>
            </a:r>
            <a:endParaRPr lang="en-US" dirty="0"/>
          </a:p>
          <a:p>
            <a:pPr lvl="1"/>
            <a:endParaRPr lang="en-US" dirty="0"/>
          </a:p>
        </p:txBody>
      </p:sp>
      <p:pic>
        <p:nvPicPr>
          <p:cNvPr id="4" name="Picture 1" descr="image001">
            <a:extLst>
              <a:ext uri="{FF2B5EF4-FFF2-40B4-BE49-F238E27FC236}">
                <a16:creationId xmlns:a16="http://schemas.microsoft.com/office/drawing/2014/main" xmlns="" id="{CD840C9E-92DA-4778-9147-CA64FBD57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407" y="1969477"/>
            <a:ext cx="2789578" cy="26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image001">
            <a:extLst>
              <a:ext uri="{FF2B5EF4-FFF2-40B4-BE49-F238E27FC236}">
                <a16:creationId xmlns:a16="http://schemas.microsoft.com/office/drawing/2014/main" xmlns="" id="{CD840C9E-92DA-4778-9147-CA64FBD57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18" y="3627095"/>
            <a:ext cx="3632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03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6"/>
          <p:cNvGrpSpPr/>
          <p:nvPr/>
        </p:nvGrpSpPr>
        <p:grpSpPr bwMode="auto">
          <a:xfrm>
            <a:off x="1655625" y="2788130"/>
            <a:ext cx="1700282" cy="1460062"/>
            <a:chOff x="1123782" y="3098081"/>
            <a:chExt cx="2158306" cy="1853539"/>
          </a:xfrm>
          <a:solidFill>
            <a:srgbClr val="4A7DBA"/>
          </a:solidFill>
          <a:effectLst>
            <a:outerShdw blurRad="50800" dist="38100" dir="2700000" algn="tl" rotWithShape="0">
              <a:prstClr val="black">
                <a:alpha val="40000"/>
              </a:prstClr>
            </a:outerShdw>
          </a:effectLst>
        </p:grpSpPr>
        <p:grpSp>
          <p:nvGrpSpPr>
            <p:cNvPr id="11" name="Group 243"/>
            <p:cNvGrpSpPr/>
            <p:nvPr/>
          </p:nvGrpSpPr>
          <p:grpSpPr bwMode="auto">
            <a:xfrm>
              <a:off x="1123782" y="4260283"/>
              <a:ext cx="629152" cy="381562"/>
              <a:chOff x="304800" y="4038600"/>
              <a:chExt cx="588963" cy="357188"/>
            </a:xfrm>
            <a:grpFill/>
          </p:grpSpPr>
          <p:sp>
            <p:nvSpPr>
              <p:cNvPr id="196" name="Freeform 393"/>
              <p:cNvSpPr>
                <a:spLocks noEditPoints="1"/>
              </p:cNvSpPr>
              <p:nvPr/>
            </p:nvSpPr>
            <p:spPr bwMode="auto">
              <a:xfrm>
                <a:off x="304800" y="4038600"/>
                <a:ext cx="588963" cy="357188"/>
              </a:xfrm>
              <a:custGeom>
                <a:avLst/>
                <a:gdLst/>
                <a:ahLst/>
                <a:cxnLst>
                  <a:cxn ang="0">
                    <a:pos x="55" y="25"/>
                  </a:cxn>
                  <a:cxn ang="0">
                    <a:pos x="41" y="18"/>
                  </a:cxn>
                  <a:cxn ang="0">
                    <a:pos x="30" y="13"/>
                  </a:cxn>
                  <a:cxn ang="0">
                    <a:pos x="44" y="2"/>
                  </a:cxn>
                  <a:cxn ang="0">
                    <a:pos x="61" y="2"/>
                  </a:cxn>
                  <a:cxn ang="0">
                    <a:pos x="61" y="12"/>
                  </a:cxn>
                  <a:cxn ang="0">
                    <a:pos x="10" y="16"/>
                  </a:cxn>
                  <a:cxn ang="0">
                    <a:pos x="10" y="21"/>
                  </a:cxn>
                  <a:cxn ang="0">
                    <a:pos x="2" y="29"/>
                  </a:cxn>
                  <a:cxn ang="0">
                    <a:pos x="0" y="22"/>
                  </a:cxn>
                  <a:cxn ang="0">
                    <a:pos x="10" y="16"/>
                  </a:cxn>
                  <a:cxn ang="0">
                    <a:pos x="173" y="66"/>
                  </a:cxn>
                  <a:cxn ang="0">
                    <a:pos x="165" y="66"/>
                  </a:cxn>
                  <a:cxn ang="0">
                    <a:pos x="157" y="63"/>
                  </a:cxn>
                  <a:cxn ang="0">
                    <a:pos x="144" y="60"/>
                  </a:cxn>
                  <a:cxn ang="0">
                    <a:pos x="136" y="47"/>
                  </a:cxn>
                  <a:cxn ang="0">
                    <a:pos x="145" y="45"/>
                  </a:cxn>
                  <a:cxn ang="0">
                    <a:pos x="153" y="37"/>
                  </a:cxn>
                  <a:cxn ang="0">
                    <a:pos x="163" y="50"/>
                  </a:cxn>
                  <a:cxn ang="0">
                    <a:pos x="168" y="52"/>
                  </a:cxn>
                  <a:cxn ang="0">
                    <a:pos x="175" y="63"/>
                  </a:cxn>
                  <a:cxn ang="0">
                    <a:pos x="236" y="80"/>
                  </a:cxn>
                  <a:cxn ang="0">
                    <a:pos x="215" y="77"/>
                  </a:cxn>
                  <a:cxn ang="0">
                    <a:pos x="200" y="74"/>
                  </a:cxn>
                  <a:cxn ang="0">
                    <a:pos x="204" y="68"/>
                  </a:cxn>
                  <a:cxn ang="0">
                    <a:pos x="221" y="70"/>
                  </a:cxn>
                  <a:cxn ang="0">
                    <a:pos x="225" y="73"/>
                  </a:cxn>
                  <a:cxn ang="0">
                    <a:pos x="275" y="109"/>
                  </a:cxn>
                  <a:cxn ang="0">
                    <a:pos x="261" y="114"/>
                  </a:cxn>
                  <a:cxn ang="0">
                    <a:pos x="257" y="101"/>
                  </a:cxn>
                  <a:cxn ang="0">
                    <a:pos x="253" y="99"/>
                  </a:cxn>
                  <a:cxn ang="0">
                    <a:pos x="241" y="90"/>
                  </a:cxn>
                  <a:cxn ang="0">
                    <a:pos x="248" y="81"/>
                  </a:cxn>
                  <a:cxn ang="0">
                    <a:pos x="256" y="90"/>
                  </a:cxn>
                  <a:cxn ang="0">
                    <a:pos x="271" y="89"/>
                  </a:cxn>
                  <a:cxn ang="0">
                    <a:pos x="289" y="101"/>
                  </a:cxn>
                  <a:cxn ang="0">
                    <a:pos x="279" y="110"/>
                  </a:cxn>
                  <a:cxn ang="0">
                    <a:pos x="218" y="89"/>
                  </a:cxn>
                  <a:cxn ang="0">
                    <a:pos x="233" y="94"/>
                  </a:cxn>
                  <a:cxn ang="0">
                    <a:pos x="229" y="101"/>
                  </a:cxn>
                  <a:cxn ang="0">
                    <a:pos x="221" y="98"/>
                  </a:cxn>
                  <a:cxn ang="0">
                    <a:pos x="216" y="91"/>
                  </a:cxn>
                  <a:cxn ang="0">
                    <a:pos x="312" y="225"/>
                  </a:cxn>
                  <a:cxn ang="0">
                    <a:pos x="299" y="219"/>
                  </a:cxn>
                  <a:cxn ang="0">
                    <a:pos x="297" y="194"/>
                  </a:cxn>
                  <a:cxn ang="0">
                    <a:pos x="291" y="177"/>
                  </a:cxn>
                  <a:cxn ang="0">
                    <a:pos x="289" y="165"/>
                  </a:cxn>
                  <a:cxn ang="0">
                    <a:pos x="300" y="151"/>
                  </a:cxn>
                  <a:cxn ang="0">
                    <a:pos x="296" y="140"/>
                  </a:cxn>
                  <a:cxn ang="0">
                    <a:pos x="307" y="138"/>
                  </a:cxn>
                  <a:cxn ang="0">
                    <a:pos x="343" y="151"/>
                  </a:cxn>
                  <a:cxn ang="0">
                    <a:pos x="352" y="171"/>
                  </a:cxn>
                  <a:cxn ang="0">
                    <a:pos x="359" y="175"/>
                  </a:cxn>
                  <a:cxn ang="0">
                    <a:pos x="369" y="190"/>
                  </a:cxn>
                  <a:cxn ang="0">
                    <a:pos x="356" y="197"/>
                  </a:cxn>
                  <a:cxn ang="0">
                    <a:pos x="336" y="203"/>
                  </a:cxn>
                  <a:cxn ang="0">
                    <a:pos x="320" y="217"/>
                  </a:cxn>
                </a:cxnLst>
                <a:rect l="0" t="0" r="r" b="b"/>
                <a:pathLst>
                  <a:path w="371" h="225">
                    <a:moveTo>
                      <a:pt x="61" y="18"/>
                    </a:moveTo>
                    <a:lnTo>
                      <a:pt x="55" y="25"/>
                    </a:lnTo>
                    <a:lnTo>
                      <a:pt x="44" y="24"/>
                    </a:lnTo>
                    <a:lnTo>
                      <a:pt x="41" y="18"/>
                    </a:lnTo>
                    <a:lnTo>
                      <a:pt x="34" y="18"/>
                    </a:lnTo>
                    <a:lnTo>
                      <a:pt x="30" y="13"/>
                    </a:lnTo>
                    <a:lnTo>
                      <a:pt x="35" y="6"/>
                    </a:lnTo>
                    <a:lnTo>
                      <a:pt x="44" y="2"/>
                    </a:lnTo>
                    <a:lnTo>
                      <a:pt x="57" y="0"/>
                    </a:lnTo>
                    <a:lnTo>
                      <a:pt x="61" y="2"/>
                    </a:lnTo>
                    <a:lnTo>
                      <a:pt x="64" y="6"/>
                    </a:lnTo>
                    <a:lnTo>
                      <a:pt x="61" y="12"/>
                    </a:lnTo>
                    <a:lnTo>
                      <a:pt x="61" y="18"/>
                    </a:lnTo>
                    <a:close/>
                    <a:moveTo>
                      <a:pt x="10" y="16"/>
                    </a:moveTo>
                    <a:lnTo>
                      <a:pt x="13" y="16"/>
                    </a:lnTo>
                    <a:lnTo>
                      <a:pt x="10" y="21"/>
                    </a:lnTo>
                    <a:lnTo>
                      <a:pt x="4" y="25"/>
                    </a:lnTo>
                    <a:lnTo>
                      <a:pt x="2" y="29"/>
                    </a:lnTo>
                    <a:lnTo>
                      <a:pt x="0" y="29"/>
                    </a:lnTo>
                    <a:lnTo>
                      <a:pt x="0" y="22"/>
                    </a:lnTo>
                    <a:lnTo>
                      <a:pt x="8" y="18"/>
                    </a:lnTo>
                    <a:lnTo>
                      <a:pt x="10" y="16"/>
                    </a:lnTo>
                    <a:close/>
                    <a:moveTo>
                      <a:pt x="175" y="63"/>
                    </a:moveTo>
                    <a:lnTo>
                      <a:pt x="173" y="66"/>
                    </a:lnTo>
                    <a:lnTo>
                      <a:pt x="171" y="64"/>
                    </a:lnTo>
                    <a:lnTo>
                      <a:pt x="165" y="66"/>
                    </a:lnTo>
                    <a:lnTo>
                      <a:pt x="159" y="62"/>
                    </a:lnTo>
                    <a:lnTo>
                      <a:pt x="157" y="63"/>
                    </a:lnTo>
                    <a:lnTo>
                      <a:pt x="146" y="64"/>
                    </a:lnTo>
                    <a:lnTo>
                      <a:pt x="144" y="60"/>
                    </a:lnTo>
                    <a:lnTo>
                      <a:pt x="136" y="51"/>
                    </a:lnTo>
                    <a:lnTo>
                      <a:pt x="136" y="47"/>
                    </a:lnTo>
                    <a:lnTo>
                      <a:pt x="134" y="43"/>
                    </a:lnTo>
                    <a:lnTo>
                      <a:pt x="145" y="45"/>
                    </a:lnTo>
                    <a:lnTo>
                      <a:pt x="149" y="38"/>
                    </a:lnTo>
                    <a:lnTo>
                      <a:pt x="153" y="37"/>
                    </a:lnTo>
                    <a:lnTo>
                      <a:pt x="158" y="41"/>
                    </a:lnTo>
                    <a:lnTo>
                      <a:pt x="163" y="50"/>
                    </a:lnTo>
                    <a:lnTo>
                      <a:pt x="165" y="54"/>
                    </a:lnTo>
                    <a:lnTo>
                      <a:pt x="168" y="52"/>
                    </a:lnTo>
                    <a:lnTo>
                      <a:pt x="172" y="58"/>
                    </a:lnTo>
                    <a:lnTo>
                      <a:pt x="175" y="63"/>
                    </a:lnTo>
                    <a:close/>
                    <a:moveTo>
                      <a:pt x="240" y="74"/>
                    </a:moveTo>
                    <a:lnTo>
                      <a:pt x="236" y="80"/>
                    </a:lnTo>
                    <a:lnTo>
                      <a:pt x="229" y="80"/>
                    </a:lnTo>
                    <a:lnTo>
                      <a:pt x="215" y="77"/>
                    </a:lnTo>
                    <a:lnTo>
                      <a:pt x="201" y="78"/>
                    </a:lnTo>
                    <a:lnTo>
                      <a:pt x="200" y="74"/>
                    </a:lnTo>
                    <a:lnTo>
                      <a:pt x="204" y="73"/>
                    </a:lnTo>
                    <a:lnTo>
                      <a:pt x="204" y="68"/>
                    </a:lnTo>
                    <a:lnTo>
                      <a:pt x="208" y="70"/>
                    </a:lnTo>
                    <a:lnTo>
                      <a:pt x="221" y="70"/>
                    </a:lnTo>
                    <a:lnTo>
                      <a:pt x="223" y="70"/>
                    </a:lnTo>
                    <a:lnTo>
                      <a:pt x="225" y="73"/>
                    </a:lnTo>
                    <a:lnTo>
                      <a:pt x="240" y="74"/>
                    </a:lnTo>
                    <a:close/>
                    <a:moveTo>
                      <a:pt x="275" y="109"/>
                    </a:moveTo>
                    <a:lnTo>
                      <a:pt x="270" y="112"/>
                    </a:lnTo>
                    <a:lnTo>
                      <a:pt x="261" y="114"/>
                    </a:lnTo>
                    <a:lnTo>
                      <a:pt x="258" y="110"/>
                    </a:lnTo>
                    <a:lnTo>
                      <a:pt x="257" y="101"/>
                    </a:lnTo>
                    <a:lnTo>
                      <a:pt x="254" y="98"/>
                    </a:lnTo>
                    <a:lnTo>
                      <a:pt x="253" y="99"/>
                    </a:lnTo>
                    <a:lnTo>
                      <a:pt x="245" y="97"/>
                    </a:lnTo>
                    <a:lnTo>
                      <a:pt x="241" y="90"/>
                    </a:lnTo>
                    <a:lnTo>
                      <a:pt x="244" y="82"/>
                    </a:lnTo>
                    <a:lnTo>
                      <a:pt x="248" y="81"/>
                    </a:lnTo>
                    <a:lnTo>
                      <a:pt x="253" y="85"/>
                    </a:lnTo>
                    <a:lnTo>
                      <a:pt x="256" y="90"/>
                    </a:lnTo>
                    <a:lnTo>
                      <a:pt x="264" y="87"/>
                    </a:lnTo>
                    <a:lnTo>
                      <a:pt x="271" y="89"/>
                    </a:lnTo>
                    <a:lnTo>
                      <a:pt x="288" y="97"/>
                    </a:lnTo>
                    <a:lnTo>
                      <a:pt x="289" y="101"/>
                    </a:lnTo>
                    <a:lnTo>
                      <a:pt x="286" y="107"/>
                    </a:lnTo>
                    <a:lnTo>
                      <a:pt x="279" y="110"/>
                    </a:lnTo>
                    <a:lnTo>
                      <a:pt x="275" y="109"/>
                    </a:lnTo>
                    <a:close/>
                    <a:moveTo>
                      <a:pt x="218" y="89"/>
                    </a:moveTo>
                    <a:lnTo>
                      <a:pt x="227" y="89"/>
                    </a:lnTo>
                    <a:lnTo>
                      <a:pt x="233" y="94"/>
                    </a:lnTo>
                    <a:lnTo>
                      <a:pt x="233" y="98"/>
                    </a:lnTo>
                    <a:lnTo>
                      <a:pt x="229" y="101"/>
                    </a:lnTo>
                    <a:lnTo>
                      <a:pt x="223" y="101"/>
                    </a:lnTo>
                    <a:lnTo>
                      <a:pt x="221" y="98"/>
                    </a:lnTo>
                    <a:lnTo>
                      <a:pt x="222" y="95"/>
                    </a:lnTo>
                    <a:lnTo>
                      <a:pt x="216" y="91"/>
                    </a:lnTo>
                    <a:lnTo>
                      <a:pt x="218" y="89"/>
                    </a:lnTo>
                    <a:close/>
                    <a:moveTo>
                      <a:pt x="312" y="225"/>
                    </a:moveTo>
                    <a:lnTo>
                      <a:pt x="304" y="219"/>
                    </a:lnTo>
                    <a:lnTo>
                      <a:pt x="299" y="219"/>
                    </a:lnTo>
                    <a:lnTo>
                      <a:pt x="295" y="211"/>
                    </a:lnTo>
                    <a:lnTo>
                      <a:pt x="297" y="194"/>
                    </a:lnTo>
                    <a:lnTo>
                      <a:pt x="293" y="186"/>
                    </a:lnTo>
                    <a:lnTo>
                      <a:pt x="291" y="177"/>
                    </a:lnTo>
                    <a:lnTo>
                      <a:pt x="286" y="167"/>
                    </a:lnTo>
                    <a:lnTo>
                      <a:pt x="289" y="165"/>
                    </a:lnTo>
                    <a:lnTo>
                      <a:pt x="296" y="157"/>
                    </a:lnTo>
                    <a:lnTo>
                      <a:pt x="300" y="151"/>
                    </a:lnTo>
                    <a:lnTo>
                      <a:pt x="300" y="147"/>
                    </a:lnTo>
                    <a:lnTo>
                      <a:pt x="296" y="140"/>
                    </a:lnTo>
                    <a:lnTo>
                      <a:pt x="299" y="133"/>
                    </a:lnTo>
                    <a:lnTo>
                      <a:pt x="307" y="138"/>
                    </a:lnTo>
                    <a:lnTo>
                      <a:pt x="318" y="142"/>
                    </a:lnTo>
                    <a:lnTo>
                      <a:pt x="343" y="151"/>
                    </a:lnTo>
                    <a:lnTo>
                      <a:pt x="350" y="161"/>
                    </a:lnTo>
                    <a:lnTo>
                      <a:pt x="352" y="171"/>
                    </a:lnTo>
                    <a:lnTo>
                      <a:pt x="359" y="169"/>
                    </a:lnTo>
                    <a:lnTo>
                      <a:pt x="359" y="175"/>
                    </a:lnTo>
                    <a:lnTo>
                      <a:pt x="371" y="183"/>
                    </a:lnTo>
                    <a:lnTo>
                      <a:pt x="369" y="190"/>
                    </a:lnTo>
                    <a:lnTo>
                      <a:pt x="361" y="192"/>
                    </a:lnTo>
                    <a:lnTo>
                      <a:pt x="356" y="197"/>
                    </a:lnTo>
                    <a:lnTo>
                      <a:pt x="346" y="202"/>
                    </a:lnTo>
                    <a:lnTo>
                      <a:pt x="336" y="203"/>
                    </a:lnTo>
                    <a:lnTo>
                      <a:pt x="321" y="211"/>
                    </a:lnTo>
                    <a:lnTo>
                      <a:pt x="320" y="217"/>
                    </a:lnTo>
                    <a:lnTo>
                      <a:pt x="312" y="225"/>
                    </a:lnTo>
                    <a:close/>
                  </a:path>
                </a:pathLst>
              </a:custGeom>
              <a:solidFill>
                <a:schemeClr val="accent1">
                  <a:lumMod val="60000"/>
                  <a:lumOff val="40000"/>
                </a:schemeClr>
              </a:solidFill>
              <a:ln w="12700">
                <a:solidFill>
                  <a:srgbClr val="FFFFFF"/>
                </a:solidFill>
                <a:round/>
                <a:headEnd/>
                <a:tailEnd/>
              </a:ln>
            </p:spPr>
            <p:txBody>
              <a:bodyPr/>
              <a:lstStyle/>
              <a:p>
                <a:endParaRPr lang="en-US" sz="1350" kern="0" dirty="0">
                  <a:solidFill>
                    <a:sysClr val="windowText" lastClr="000000"/>
                  </a:solidFill>
                  <a:latin typeface="Calibri"/>
                </a:endParaRPr>
              </a:p>
            </p:txBody>
          </p:sp>
          <p:sp>
            <p:nvSpPr>
              <p:cNvPr id="197" name="Freeform 394"/>
              <p:cNvSpPr>
                <a:spLocks/>
              </p:cNvSpPr>
              <p:nvPr/>
            </p:nvSpPr>
            <p:spPr bwMode="auto">
              <a:xfrm>
                <a:off x="352425" y="4038600"/>
                <a:ext cx="53975" cy="39688"/>
              </a:xfrm>
              <a:custGeom>
                <a:avLst/>
                <a:gdLst/>
                <a:ahLst/>
                <a:cxnLst>
                  <a:cxn ang="0">
                    <a:pos x="31" y="18"/>
                  </a:cxn>
                  <a:cxn ang="0">
                    <a:pos x="25" y="25"/>
                  </a:cxn>
                  <a:cxn ang="0">
                    <a:pos x="14" y="24"/>
                  </a:cxn>
                  <a:cxn ang="0">
                    <a:pos x="11" y="18"/>
                  </a:cxn>
                  <a:cxn ang="0">
                    <a:pos x="4" y="18"/>
                  </a:cxn>
                  <a:cxn ang="0">
                    <a:pos x="0" y="13"/>
                  </a:cxn>
                  <a:cxn ang="0">
                    <a:pos x="5" y="6"/>
                  </a:cxn>
                  <a:cxn ang="0">
                    <a:pos x="14" y="2"/>
                  </a:cxn>
                  <a:cxn ang="0">
                    <a:pos x="27" y="0"/>
                  </a:cxn>
                  <a:cxn ang="0">
                    <a:pos x="31" y="2"/>
                  </a:cxn>
                  <a:cxn ang="0">
                    <a:pos x="34" y="6"/>
                  </a:cxn>
                  <a:cxn ang="0">
                    <a:pos x="31" y="12"/>
                  </a:cxn>
                  <a:cxn ang="0">
                    <a:pos x="31" y="18"/>
                  </a:cxn>
                </a:cxnLst>
                <a:rect l="0" t="0" r="r" b="b"/>
                <a:pathLst>
                  <a:path w="34" h="25">
                    <a:moveTo>
                      <a:pt x="31" y="18"/>
                    </a:moveTo>
                    <a:lnTo>
                      <a:pt x="25" y="25"/>
                    </a:lnTo>
                    <a:lnTo>
                      <a:pt x="14" y="24"/>
                    </a:lnTo>
                    <a:lnTo>
                      <a:pt x="11" y="18"/>
                    </a:lnTo>
                    <a:lnTo>
                      <a:pt x="4" y="18"/>
                    </a:lnTo>
                    <a:lnTo>
                      <a:pt x="0" y="13"/>
                    </a:lnTo>
                    <a:lnTo>
                      <a:pt x="5" y="6"/>
                    </a:lnTo>
                    <a:lnTo>
                      <a:pt x="14" y="2"/>
                    </a:lnTo>
                    <a:lnTo>
                      <a:pt x="27" y="0"/>
                    </a:lnTo>
                    <a:lnTo>
                      <a:pt x="31" y="2"/>
                    </a:lnTo>
                    <a:lnTo>
                      <a:pt x="34" y="6"/>
                    </a:lnTo>
                    <a:lnTo>
                      <a:pt x="31" y="12"/>
                    </a:lnTo>
                    <a:lnTo>
                      <a:pt x="31" y="18"/>
                    </a:lnTo>
                    <a:close/>
                  </a:path>
                </a:pathLst>
              </a:custGeom>
              <a:solidFill>
                <a:schemeClr val="accent1">
                  <a:lumMod val="60000"/>
                  <a:lumOff val="40000"/>
                </a:schemeClr>
              </a:solidFill>
              <a:ln w="12700">
                <a:solidFill>
                  <a:srgbClr val="FFFFFF"/>
                </a:solidFill>
                <a:round/>
                <a:headEnd/>
                <a:tailEnd/>
              </a:ln>
            </p:spPr>
            <p:txBody>
              <a:bodyPr/>
              <a:lstStyle/>
              <a:p>
                <a:endParaRPr lang="en-US" sz="1350" kern="0" dirty="0">
                  <a:solidFill>
                    <a:sysClr val="windowText" lastClr="000000"/>
                  </a:solidFill>
                  <a:latin typeface="Calibri"/>
                </a:endParaRPr>
              </a:p>
            </p:txBody>
          </p:sp>
          <p:sp>
            <p:nvSpPr>
              <p:cNvPr id="198" name="Freeform 395"/>
              <p:cNvSpPr>
                <a:spLocks/>
              </p:cNvSpPr>
              <p:nvPr/>
            </p:nvSpPr>
            <p:spPr bwMode="auto">
              <a:xfrm>
                <a:off x="304800" y="4064000"/>
                <a:ext cx="20638" cy="20638"/>
              </a:xfrm>
              <a:custGeom>
                <a:avLst/>
                <a:gdLst/>
                <a:ahLst/>
                <a:cxnLst>
                  <a:cxn ang="0">
                    <a:pos x="10" y="0"/>
                  </a:cxn>
                  <a:cxn ang="0">
                    <a:pos x="13" y="0"/>
                  </a:cxn>
                  <a:cxn ang="0">
                    <a:pos x="10" y="5"/>
                  </a:cxn>
                  <a:cxn ang="0">
                    <a:pos x="4" y="9"/>
                  </a:cxn>
                  <a:cxn ang="0">
                    <a:pos x="2" y="13"/>
                  </a:cxn>
                  <a:cxn ang="0">
                    <a:pos x="0" y="13"/>
                  </a:cxn>
                  <a:cxn ang="0">
                    <a:pos x="0" y="6"/>
                  </a:cxn>
                  <a:cxn ang="0">
                    <a:pos x="8" y="2"/>
                  </a:cxn>
                  <a:cxn ang="0">
                    <a:pos x="10" y="0"/>
                  </a:cxn>
                </a:cxnLst>
                <a:rect l="0" t="0" r="r" b="b"/>
                <a:pathLst>
                  <a:path w="13" h="13">
                    <a:moveTo>
                      <a:pt x="10" y="0"/>
                    </a:moveTo>
                    <a:lnTo>
                      <a:pt x="13" y="0"/>
                    </a:lnTo>
                    <a:lnTo>
                      <a:pt x="10" y="5"/>
                    </a:lnTo>
                    <a:lnTo>
                      <a:pt x="4" y="9"/>
                    </a:lnTo>
                    <a:lnTo>
                      <a:pt x="2" y="13"/>
                    </a:lnTo>
                    <a:lnTo>
                      <a:pt x="0" y="13"/>
                    </a:lnTo>
                    <a:lnTo>
                      <a:pt x="0" y="6"/>
                    </a:lnTo>
                    <a:lnTo>
                      <a:pt x="8" y="2"/>
                    </a:lnTo>
                    <a:lnTo>
                      <a:pt x="10" y="0"/>
                    </a:lnTo>
                  </a:path>
                </a:pathLst>
              </a:custGeom>
              <a:solidFill>
                <a:schemeClr val="accent1">
                  <a:lumMod val="60000"/>
                  <a:lumOff val="40000"/>
                </a:schemeClr>
              </a:solidFill>
              <a:ln w="12700">
                <a:solidFill>
                  <a:srgbClr val="FFFFFF"/>
                </a:solidFill>
                <a:round/>
                <a:headEnd/>
                <a:tailEnd/>
              </a:ln>
            </p:spPr>
            <p:txBody>
              <a:bodyPr/>
              <a:lstStyle/>
              <a:p>
                <a:endParaRPr lang="en-US" sz="1350" kern="0" dirty="0">
                  <a:solidFill>
                    <a:sysClr val="windowText" lastClr="000000"/>
                  </a:solidFill>
                  <a:latin typeface="Calibri"/>
                </a:endParaRPr>
              </a:p>
            </p:txBody>
          </p:sp>
          <p:sp>
            <p:nvSpPr>
              <p:cNvPr id="199" name="Freeform 396"/>
              <p:cNvSpPr>
                <a:spLocks/>
              </p:cNvSpPr>
              <p:nvPr/>
            </p:nvSpPr>
            <p:spPr bwMode="auto">
              <a:xfrm>
                <a:off x="517525" y="4097338"/>
                <a:ext cx="65088" cy="46038"/>
              </a:xfrm>
              <a:custGeom>
                <a:avLst/>
                <a:gdLst/>
                <a:ahLst/>
                <a:cxnLst>
                  <a:cxn ang="0">
                    <a:pos x="41" y="26"/>
                  </a:cxn>
                  <a:cxn ang="0">
                    <a:pos x="39" y="29"/>
                  </a:cxn>
                  <a:cxn ang="0">
                    <a:pos x="37" y="27"/>
                  </a:cxn>
                  <a:cxn ang="0">
                    <a:pos x="31" y="29"/>
                  </a:cxn>
                  <a:cxn ang="0">
                    <a:pos x="25" y="25"/>
                  </a:cxn>
                  <a:cxn ang="0">
                    <a:pos x="23" y="26"/>
                  </a:cxn>
                  <a:cxn ang="0">
                    <a:pos x="12" y="27"/>
                  </a:cxn>
                  <a:cxn ang="0">
                    <a:pos x="10" y="23"/>
                  </a:cxn>
                  <a:cxn ang="0">
                    <a:pos x="2" y="14"/>
                  </a:cxn>
                  <a:cxn ang="0">
                    <a:pos x="2" y="10"/>
                  </a:cxn>
                  <a:cxn ang="0">
                    <a:pos x="0" y="6"/>
                  </a:cxn>
                  <a:cxn ang="0">
                    <a:pos x="11" y="8"/>
                  </a:cxn>
                  <a:cxn ang="0">
                    <a:pos x="15" y="1"/>
                  </a:cxn>
                  <a:cxn ang="0">
                    <a:pos x="19" y="0"/>
                  </a:cxn>
                  <a:cxn ang="0">
                    <a:pos x="24" y="4"/>
                  </a:cxn>
                  <a:cxn ang="0">
                    <a:pos x="29" y="13"/>
                  </a:cxn>
                  <a:cxn ang="0">
                    <a:pos x="31" y="17"/>
                  </a:cxn>
                  <a:cxn ang="0">
                    <a:pos x="34" y="15"/>
                  </a:cxn>
                  <a:cxn ang="0">
                    <a:pos x="38" y="21"/>
                  </a:cxn>
                  <a:cxn ang="0">
                    <a:pos x="41" y="26"/>
                  </a:cxn>
                </a:cxnLst>
                <a:rect l="0" t="0" r="r" b="b"/>
                <a:pathLst>
                  <a:path w="41" h="29">
                    <a:moveTo>
                      <a:pt x="41" y="26"/>
                    </a:moveTo>
                    <a:lnTo>
                      <a:pt x="39" y="29"/>
                    </a:lnTo>
                    <a:lnTo>
                      <a:pt x="37" y="27"/>
                    </a:lnTo>
                    <a:lnTo>
                      <a:pt x="31" y="29"/>
                    </a:lnTo>
                    <a:lnTo>
                      <a:pt x="25" y="25"/>
                    </a:lnTo>
                    <a:lnTo>
                      <a:pt x="23" y="26"/>
                    </a:lnTo>
                    <a:lnTo>
                      <a:pt x="12" y="27"/>
                    </a:lnTo>
                    <a:lnTo>
                      <a:pt x="10" y="23"/>
                    </a:lnTo>
                    <a:lnTo>
                      <a:pt x="2" y="14"/>
                    </a:lnTo>
                    <a:lnTo>
                      <a:pt x="2" y="10"/>
                    </a:lnTo>
                    <a:lnTo>
                      <a:pt x="0" y="6"/>
                    </a:lnTo>
                    <a:lnTo>
                      <a:pt x="11" y="8"/>
                    </a:lnTo>
                    <a:lnTo>
                      <a:pt x="15" y="1"/>
                    </a:lnTo>
                    <a:lnTo>
                      <a:pt x="19" y="0"/>
                    </a:lnTo>
                    <a:lnTo>
                      <a:pt x="24" y="4"/>
                    </a:lnTo>
                    <a:lnTo>
                      <a:pt x="29" y="13"/>
                    </a:lnTo>
                    <a:lnTo>
                      <a:pt x="31" y="17"/>
                    </a:lnTo>
                    <a:lnTo>
                      <a:pt x="34" y="15"/>
                    </a:lnTo>
                    <a:lnTo>
                      <a:pt x="38" y="21"/>
                    </a:lnTo>
                    <a:lnTo>
                      <a:pt x="41" y="26"/>
                    </a:lnTo>
                  </a:path>
                </a:pathLst>
              </a:custGeom>
              <a:solidFill>
                <a:schemeClr val="accent1">
                  <a:lumMod val="60000"/>
                  <a:lumOff val="40000"/>
                </a:schemeClr>
              </a:solidFill>
              <a:ln w="12700">
                <a:solidFill>
                  <a:srgbClr val="FFFFFF"/>
                </a:solidFill>
                <a:round/>
                <a:headEnd/>
                <a:tailEnd/>
              </a:ln>
            </p:spPr>
            <p:txBody>
              <a:bodyPr/>
              <a:lstStyle/>
              <a:p>
                <a:endParaRPr lang="en-US" sz="1350" kern="0" dirty="0">
                  <a:solidFill>
                    <a:sysClr val="windowText" lastClr="000000"/>
                  </a:solidFill>
                  <a:latin typeface="Calibri"/>
                </a:endParaRPr>
              </a:p>
            </p:txBody>
          </p:sp>
          <p:sp>
            <p:nvSpPr>
              <p:cNvPr id="200" name="Freeform 397"/>
              <p:cNvSpPr>
                <a:spLocks/>
              </p:cNvSpPr>
              <p:nvPr/>
            </p:nvSpPr>
            <p:spPr bwMode="auto">
              <a:xfrm>
                <a:off x="622300" y="4146550"/>
                <a:ext cx="63500" cy="19050"/>
              </a:xfrm>
              <a:custGeom>
                <a:avLst/>
                <a:gdLst/>
                <a:ahLst/>
                <a:cxnLst>
                  <a:cxn ang="0">
                    <a:pos x="40" y="6"/>
                  </a:cxn>
                  <a:cxn ang="0">
                    <a:pos x="36" y="12"/>
                  </a:cxn>
                  <a:cxn ang="0">
                    <a:pos x="29" y="12"/>
                  </a:cxn>
                  <a:cxn ang="0">
                    <a:pos x="15" y="9"/>
                  </a:cxn>
                  <a:cxn ang="0">
                    <a:pos x="1" y="10"/>
                  </a:cxn>
                  <a:cxn ang="0">
                    <a:pos x="0" y="6"/>
                  </a:cxn>
                  <a:cxn ang="0">
                    <a:pos x="4" y="5"/>
                  </a:cxn>
                  <a:cxn ang="0">
                    <a:pos x="4" y="0"/>
                  </a:cxn>
                  <a:cxn ang="0">
                    <a:pos x="8" y="2"/>
                  </a:cxn>
                  <a:cxn ang="0">
                    <a:pos x="21" y="2"/>
                  </a:cxn>
                  <a:cxn ang="0">
                    <a:pos x="23" y="2"/>
                  </a:cxn>
                  <a:cxn ang="0">
                    <a:pos x="25" y="5"/>
                  </a:cxn>
                  <a:cxn ang="0">
                    <a:pos x="40" y="6"/>
                  </a:cxn>
                </a:cxnLst>
                <a:rect l="0" t="0" r="r" b="b"/>
                <a:pathLst>
                  <a:path w="40" h="12">
                    <a:moveTo>
                      <a:pt x="40" y="6"/>
                    </a:moveTo>
                    <a:lnTo>
                      <a:pt x="36" y="12"/>
                    </a:lnTo>
                    <a:lnTo>
                      <a:pt x="29" y="12"/>
                    </a:lnTo>
                    <a:lnTo>
                      <a:pt x="15" y="9"/>
                    </a:lnTo>
                    <a:lnTo>
                      <a:pt x="1" y="10"/>
                    </a:lnTo>
                    <a:lnTo>
                      <a:pt x="0" y="6"/>
                    </a:lnTo>
                    <a:lnTo>
                      <a:pt x="4" y="5"/>
                    </a:lnTo>
                    <a:lnTo>
                      <a:pt x="4" y="0"/>
                    </a:lnTo>
                    <a:lnTo>
                      <a:pt x="8" y="2"/>
                    </a:lnTo>
                    <a:lnTo>
                      <a:pt x="21" y="2"/>
                    </a:lnTo>
                    <a:lnTo>
                      <a:pt x="23" y="2"/>
                    </a:lnTo>
                    <a:lnTo>
                      <a:pt x="25" y="5"/>
                    </a:lnTo>
                    <a:lnTo>
                      <a:pt x="40" y="6"/>
                    </a:lnTo>
                    <a:close/>
                  </a:path>
                </a:pathLst>
              </a:custGeom>
              <a:solidFill>
                <a:schemeClr val="accent1">
                  <a:lumMod val="60000"/>
                  <a:lumOff val="40000"/>
                </a:schemeClr>
              </a:solidFill>
              <a:ln w="12700">
                <a:solidFill>
                  <a:srgbClr val="FFFFFF"/>
                </a:solidFill>
                <a:round/>
                <a:headEnd/>
                <a:tailEnd/>
              </a:ln>
            </p:spPr>
            <p:txBody>
              <a:bodyPr/>
              <a:lstStyle/>
              <a:p>
                <a:endParaRPr lang="en-US" sz="1350" kern="0" dirty="0">
                  <a:solidFill>
                    <a:sysClr val="windowText" lastClr="000000"/>
                  </a:solidFill>
                  <a:latin typeface="Calibri"/>
                </a:endParaRPr>
              </a:p>
            </p:txBody>
          </p:sp>
          <p:sp>
            <p:nvSpPr>
              <p:cNvPr id="201" name="Freeform 398"/>
              <p:cNvSpPr>
                <a:spLocks/>
              </p:cNvSpPr>
              <p:nvPr/>
            </p:nvSpPr>
            <p:spPr bwMode="auto">
              <a:xfrm>
                <a:off x="687388" y="4167188"/>
                <a:ext cx="76200" cy="52388"/>
              </a:xfrm>
              <a:custGeom>
                <a:avLst/>
                <a:gdLst/>
                <a:ahLst/>
                <a:cxnLst>
                  <a:cxn ang="0">
                    <a:pos x="34" y="28"/>
                  </a:cxn>
                  <a:cxn ang="0">
                    <a:pos x="29" y="31"/>
                  </a:cxn>
                  <a:cxn ang="0">
                    <a:pos x="20" y="33"/>
                  </a:cxn>
                  <a:cxn ang="0">
                    <a:pos x="17" y="29"/>
                  </a:cxn>
                  <a:cxn ang="0">
                    <a:pos x="16" y="20"/>
                  </a:cxn>
                  <a:cxn ang="0">
                    <a:pos x="13" y="17"/>
                  </a:cxn>
                  <a:cxn ang="0">
                    <a:pos x="12" y="18"/>
                  </a:cxn>
                  <a:cxn ang="0">
                    <a:pos x="4" y="16"/>
                  </a:cxn>
                  <a:cxn ang="0">
                    <a:pos x="0" y="9"/>
                  </a:cxn>
                  <a:cxn ang="0">
                    <a:pos x="3" y="1"/>
                  </a:cxn>
                  <a:cxn ang="0">
                    <a:pos x="7" y="0"/>
                  </a:cxn>
                  <a:cxn ang="0">
                    <a:pos x="12" y="4"/>
                  </a:cxn>
                  <a:cxn ang="0">
                    <a:pos x="15" y="9"/>
                  </a:cxn>
                  <a:cxn ang="0">
                    <a:pos x="23" y="6"/>
                  </a:cxn>
                  <a:cxn ang="0">
                    <a:pos x="30" y="8"/>
                  </a:cxn>
                  <a:cxn ang="0">
                    <a:pos x="47" y="16"/>
                  </a:cxn>
                  <a:cxn ang="0">
                    <a:pos x="48" y="20"/>
                  </a:cxn>
                  <a:cxn ang="0">
                    <a:pos x="45" y="26"/>
                  </a:cxn>
                  <a:cxn ang="0">
                    <a:pos x="38" y="29"/>
                  </a:cxn>
                  <a:cxn ang="0">
                    <a:pos x="34" y="28"/>
                  </a:cxn>
                </a:cxnLst>
                <a:rect l="0" t="0" r="r" b="b"/>
                <a:pathLst>
                  <a:path w="48" h="33">
                    <a:moveTo>
                      <a:pt x="34" y="28"/>
                    </a:moveTo>
                    <a:lnTo>
                      <a:pt x="29" y="31"/>
                    </a:lnTo>
                    <a:lnTo>
                      <a:pt x="20" y="33"/>
                    </a:lnTo>
                    <a:lnTo>
                      <a:pt x="17" y="29"/>
                    </a:lnTo>
                    <a:lnTo>
                      <a:pt x="16" y="20"/>
                    </a:lnTo>
                    <a:lnTo>
                      <a:pt x="13" y="17"/>
                    </a:lnTo>
                    <a:lnTo>
                      <a:pt x="12" y="18"/>
                    </a:lnTo>
                    <a:lnTo>
                      <a:pt x="4" y="16"/>
                    </a:lnTo>
                    <a:lnTo>
                      <a:pt x="0" y="9"/>
                    </a:lnTo>
                    <a:lnTo>
                      <a:pt x="3" y="1"/>
                    </a:lnTo>
                    <a:lnTo>
                      <a:pt x="7" y="0"/>
                    </a:lnTo>
                    <a:lnTo>
                      <a:pt x="12" y="4"/>
                    </a:lnTo>
                    <a:lnTo>
                      <a:pt x="15" y="9"/>
                    </a:lnTo>
                    <a:lnTo>
                      <a:pt x="23" y="6"/>
                    </a:lnTo>
                    <a:lnTo>
                      <a:pt x="30" y="8"/>
                    </a:lnTo>
                    <a:lnTo>
                      <a:pt x="47" y="16"/>
                    </a:lnTo>
                    <a:lnTo>
                      <a:pt x="48" y="20"/>
                    </a:lnTo>
                    <a:lnTo>
                      <a:pt x="45" y="26"/>
                    </a:lnTo>
                    <a:lnTo>
                      <a:pt x="38" y="29"/>
                    </a:lnTo>
                    <a:lnTo>
                      <a:pt x="34" y="28"/>
                    </a:lnTo>
                  </a:path>
                </a:pathLst>
              </a:custGeom>
              <a:solidFill>
                <a:schemeClr val="accent1">
                  <a:lumMod val="60000"/>
                  <a:lumOff val="40000"/>
                </a:schemeClr>
              </a:solidFill>
              <a:ln w="12700">
                <a:solidFill>
                  <a:srgbClr val="FFFFFF"/>
                </a:solidFill>
                <a:round/>
                <a:headEnd/>
                <a:tailEnd/>
              </a:ln>
            </p:spPr>
            <p:txBody>
              <a:bodyPr/>
              <a:lstStyle/>
              <a:p>
                <a:endParaRPr lang="en-US" sz="1350" kern="0" dirty="0">
                  <a:solidFill>
                    <a:sysClr val="windowText" lastClr="000000"/>
                  </a:solidFill>
                  <a:latin typeface="Calibri"/>
                </a:endParaRPr>
              </a:p>
            </p:txBody>
          </p:sp>
          <p:sp>
            <p:nvSpPr>
              <p:cNvPr id="202" name="Freeform 399"/>
              <p:cNvSpPr>
                <a:spLocks/>
              </p:cNvSpPr>
              <p:nvPr/>
            </p:nvSpPr>
            <p:spPr bwMode="auto">
              <a:xfrm>
                <a:off x="647700" y="4179888"/>
                <a:ext cx="26988" cy="19050"/>
              </a:xfrm>
              <a:custGeom>
                <a:avLst/>
                <a:gdLst/>
                <a:ahLst/>
                <a:cxnLst>
                  <a:cxn ang="0">
                    <a:pos x="2" y="0"/>
                  </a:cxn>
                  <a:cxn ang="0">
                    <a:pos x="11" y="0"/>
                  </a:cxn>
                  <a:cxn ang="0">
                    <a:pos x="17" y="5"/>
                  </a:cxn>
                  <a:cxn ang="0">
                    <a:pos x="17" y="9"/>
                  </a:cxn>
                  <a:cxn ang="0">
                    <a:pos x="13" y="12"/>
                  </a:cxn>
                  <a:cxn ang="0">
                    <a:pos x="7" y="12"/>
                  </a:cxn>
                  <a:cxn ang="0">
                    <a:pos x="5" y="9"/>
                  </a:cxn>
                  <a:cxn ang="0">
                    <a:pos x="6" y="6"/>
                  </a:cxn>
                  <a:cxn ang="0">
                    <a:pos x="0" y="2"/>
                  </a:cxn>
                  <a:cxn ang="0">
                    <a:pos x="2" y="0"/>
                  </a:cxn>
                </a:cxnLst>
                <a:rect l="0" t="0" r="r" b="b"/>
                <a:pathLst>
                  <a:path w="17" h="12">
                    <a:moveTo>
                      <a:pt x="2" y="0"/>
                    </a:moveTo>
                    <a:lnTo>
                      <a:pt x="11" y="0"/>
                    </a:lnTo>
                    <a:lnTo>
                      <a:pt x="17" y="5"/>
                    </a:lnTo>
                    <a:lnTo>
                      <a:pt x="17" y="9"/>
                    </a:lnTo>
                    <a:lnTo>
                      <a:pt x="13" y="12"/>
                    </a:lnTo>
                    <a:lnTo>
                      <a:pt x="7" y="12"/>
                    </a:lnTo>
                    <a:lnTo>
                      <a:pt x="5" y="9"/>
                    </a:lnTo>
                    <a:lnTo>
                      <a:pt x="6" y="6"/>
                    </a:lnTo>
                    <a:lnTo>
                      <a:pt x="0" y="2"/>
                    </a:lnTo>
                    <a:lnTo>
                      <a:pt x="2" y="0"/>
                    </a:lnTo>
                  </a:path>
                </a:pathLst>
              </a:custGeom>
              <a:solidFill>
                <a:schemeClr val="accent1">
                  <a:lumMod val="60000"/>
                  <a:lumOff val="40000"/>
                </a:schemeClr>
              </a:solidFill>
              <a:ln w="12700">
                <a:solidFill>
                  <a:srgbClr val="FFFFFF"/>
                </a:solidFill>
                <a:round/>
                <a:headEnd/>
                <a:tailEnd/>
              </a:ln>
            </p:spPr>
            <p:txBody>
              <a:bodyPr/>
              <a:lstStyle/>
              <a:p>
                <a:endParaRPr lang="en-US" sz="1350" kern="0" dirty="0">
                  <a:solidFill>
                    <a:sysClr val="windowText" lastClr="000000"/>
                  </a:solidFill>
                  <a:latin typeface="Calibri"/>
                </a:endParaRPr>
              </a:p>
            </p:txBody>
          </p:sp>
          <p:sp>
            <p:nvSpPr>
              <p:cNvPr id="203" name="Freeform 400"/>
              <p:cNvSpPr>
                <a:spLocks/>
              </p:cNvSpPr>
              <p:nvPr/>
            </p:nvSpPr>
            <p:spPr bwMode="auto">
              <a:xfrm>
                <a:off x="758825" y="4249738"/>
                <a:ext cx="134938" cy="146050"/>
              </a:xfrm>
              <a:custGeom>
                <a:avLst/>
                <a:gdLst/>
                <a:ahLst/>
                <a:cxnLst>
                  <a:cxn ang="0">
                    <a:pos x="26" y="92"/>
                  </a:cxn>
                  <a:cxn ang="0">
                    <a:pos x="18" y="86"/>
                  </a:cxn>
                  <a:cxn ang="0">
                    <a:pos x="13" y="86"/>
                  </a:cxn>
                  <a:cxn ang="0">
                    <a:pos x="9" y="78"/>
                  </a:cxn>
                  <a:cxn ang="0">
                    <a:pos x="11" y="61"/>
                  </a:cxn>
                  <a:cxn ang="0">
                    <a:pos x="7" y="53"/>
                  </a:cxn>
                  <a:cxn ang="0">
                    <a:pos x="5" y="44"/>
                  </a:cxn>
                  <a:cxn ang="0">
                    <a:pos x="0" y="34"/>
                  </a:cxn>
                  <a:cxn ang="0">
                    <a:pos x="3" y="32"/>
                  </a:cxn>
                  <a:cxn ang="0">
                    <a:pos x="10" y="24"/>
                  </a:cxn>
                  <a:cxn ang="0">
                    <a:pos x="14" y="18"/>
                  </a:cxn>
                  <a:cxn ang="0">
                    <a:pos x="14" y="14"/>
                  </a:cxn>
                  <a:cxn ang="0">
                    <a:pos x="10" y="7"/>
                  </a:cxn>
                  <a:cxn ang="0">
                    <a:pos x="13" y="0"/>
                  </a:cxn>
                  <a:cxn ang="0">
                    <a:pos x="21" y="5"/>
                  </a:cxn>
                  <a:cxn ang="0">
                    <a:pos x="32" y="9"/>
                  </a:cxn>
                  <a:cxn ang="0">
                    <a:pos x="57" y="18"/>
                  </a:cxn>
                  <a:cxn ang="0">
                    <a:pos x="64" y="28"/>
                  </a:cxn>
                  <a:cxn ang="0">
                    <a:pos x="66" y="38"/>
                  </a:cxn>
                  <a:cxn ang="0">
                    <a:pos x="73" y="36"/>
                  </a:cxn>
                  <a:cxn ang="0">
                    <a:pos x="73" y="42"/>
                  </a:cxn>
                  <a:cxn ang="0">
                    <a:pos x="85" y="50"/>
                  </a:cxn>
                  <a:cxn ang="0">
                    <a:pos x="83" y="57"/>
                  </a:cxn>
                  <a:cxn ang="0">
                    <a:pos x="75" y="59"/>
                  </a:cxn>
                  <a:cxn ang="0">
                    <a:pos x="70" y="64"/>
                  </a:cxn>
                  <a:cxn ang="0">
                    <a:pos x="60" y="69"/>
                  </a:cxn>
                  <a:cxn ang="0">
                    <a:pos x="50" y="70"/>
                  </a:cxn>
                  <a:cxn ang="0">
                    <a:pos x="35" y="78"/>
                  </a:cxn>
                  <a:cxn ang="0">
                    <a:pos x="34" y="84"/>
                  </a:cxn>
                  <a:cxn ang="0">
                    <a:pos x="26" y="92"/>
                  </a:cxn>
                </a:cxnLst>
                <a:rect l="0" t="0" r="r" b="b"/>
                <a:pathLst>
                  <a:path w="85" h="92">
                    <a:moveTo>
                      <a:pt x="26" y="92"/>
                    </a:moveTo>
                    <a:lnTo>
                      <a:pt x="18" y="86"/>
                    </a:lnTo>
                    <a:lnTo>
                      <a:pt x="13" y="86"/>
                    </a:lnTo>
                    <a:lnTo>
                      <a:pt x="9" y="78"/>
                    </a:lnTo>
                    <a:lnTo>
                      <a:pt x="11" y="61"/>
                    </a:lnTo>
                    <a:lnTo>
                      <a:pt x="7" y="53"/>
                    </a:lnTo>
                    <a:lnTo>
                      <a:pt x="5" y="44"/>
                    </a:lnTo>
                    <a:lnTo>
                      <a:pt x="0" y="34"/>
                    </a:lnTo>
                    <a:lnTo>
                      <a:pt x="3" y="32"/>
                    </a:lnTo>
                    <a:lnTo>
                      <a:pt x="10" y="24"/>
                    </a:lnTo>
                    <a:lnTo>
                      <a:pt x="14" y="18"/>
                    </a:lnTo>
                    <a:lnTo>
                      <a:pt x="14" y="14"/>
                    </a:lnTo>
                    <a:lnTo>
                      <a:pt x="10" y="7"/>
                    </a:lnTo>
                    <a:lnTo>
                      <a:pt x="13" y="0"/>
                    </a:lnTo>
                    <a:lnTo>
                      <a:pt x="21" y="5"/>
                    </a:lnTo>
                    <a:lnTo>
                      <a:pt x="32" y="9"/>
                    </a:lnTo>
                    <a:lnTo>
                      <a:pt x="57" y="18"/>
                    </a:lnTo>
                    <a:lnTo>
                      <a:pt x="64" y="28"/>
                    </a:lnTo>
                    <a:lnTo>
                      <a:pt x="66" y="38"/>
                    </a:lnTo>
                    <a:lnTo>
                      <a:pt x="73" y="36"/>
                    </a:lnTo>
                    <a:lnTo>
                      <a:pt x="73" y="42"/>
                    </a:lnTo>
                    <a:lnTo>
                      <a:pt x="85" y="50"/>
                    </a:lnTo>
                    <a:lnTo>
                      <a:pt x="83" y="57"/>
                    </a:lnTo>
                    <a:lnTo>
                      <a:pt x="75" y="59"/>
                    </a:lnTo>
                    <a:lnTo>
                      <a:pt x="70" y="64"/>
                    </a:lnTo>
                    <a:lnTo>
                      <a:pt x="60" y="69"/>
                    </a:lnTo>
                    <a:lnTo>
                      <a:pt x="50" y="70"/>
                    </a:lnTo>
                    <a:lnTo>
                      <a:pt x="35" y="78"/>
                    </a:lnTo>
                    <a:lnTo>
                      <a:pt x="34" y="84"/>
                    </a:lnTo>
                    <a:lnTo>
                      <a:pt x="26" y="92"/>
                    </a:lnTo>
                  </a:path>
                </a:pathLst>
              </a:custGeom>
              <a:solidFill>
                <a:schemeClr val="accent1">
                  <a:lumMod val="60000"/>
                  <a:lumOff val="40000"/>
                </a:schemeClr>
              </a:solidFill>
              <a:ln w="12700">
                <a:solidFill>
                  <a:srgbClr val="FFFFFF"/>
                </a:solidFill>
                <a:round/>
                <a:headEnd/>
                <a:tailEnd/>
              </a:ln>
            </p:spPr>
            <p:txBody>
              <a:bodyPr/>
              <a:lstStyle/>
              <a:p>
                <a:endParaRPr lang="en-US" sz="1350" kern="0" dirty="0">
                  <a:solidFill>
                    <a:sysClr val="windowText" lastClr="000000"/>
                  </a:solidFill>
                  <a:latin typeface="Calibri"/>
                </a:endParaRPr>
              </a:p>
            </p:txBody>
          </p:sp>
        </p:grpSp>
        <p:sp>
          <p:nvSpPr>
            <p:cNvPr id="194" name="Freeform 464"/>
            <p:cNvSpPr>
              <a:spLocks/>
            </p:cNvSpPr>
            <p:nvPr/>
          </p:nvSpPr>
          <p:spPr bwMode="auto">
            <a:xfrm>
              <a:off x="2413824" y="3255793"/>
              <a:ext cx="868264" cy="1321049"/>
            </a:xfrm>
            <a:custGeom>
              <a:avLst/>
              <a:gdLst/>
              <a:ahLst/>
              <a:cxnLst>
                <a:cxn ang="0">
                  <a:pos x="39" y="349"/>
                </a:cxn>
                <a:cxn ang="0">
                  <a:pos x="6" y="299"/>
                </a:cxn>
                <a:cxn ang="0">
                  <a:pos x="2" y="284"/>
                </a:cxn>
                <a:cxn ang="0">
                  <a:pos x="4" y="274"/>
                </a:cxn>
                <a:cxn ang="0">
                  <a:pos x="11" y="247"/>
                </a:cxn>
                <a:cxn ang="0">
                  <a:pos x="57" y="80"/>
                </a:cxn>
                <a:cxn ang="0">
                  <a:pos x="124" y="14"/>
                </a:cxn>
                <a:cxn ang="0">
                  <a:pos x="209" y="35"/>
                </a:cxn>
                <a:cxn ang="0">
                  <a:pos x="295" y="55"/>
                </a:cxn>
                <a:cxn ang="0">
                  <a:pos x="438" y="88"/>
                </a:cxn>
                <a:cxn ang="0">
                  <a:pos x="512" y="103"/>
                </a:cxn>
                <a:cxn ang="0">
                  <a:pos x="474" y="287"/>
                </a:cxn>
                <a:cxn ang="0">
                  <a:pos x="462" y="344"/>
                </a:cxn>
                <a:cxn ang="0">
                  <a:pos x="444" y="439"/>
                </a:cxn>
                <a:cxn ang="0">
                  <a:pos x="424" y="534"/>
                </a:cxn>
                <a:cxn ang="0">
                  <a:pos x="409" y="608"/>
                </a:cxn>
                <a:cxn ang="0">
                  <a:pos x="397" y="672"/>
                </a:cxn>
                <a:cxn ang="0">
                  <a:pos x="386" y="685"/>
                </a:cxn>
                <a:cxn ang="0">
                  <a:pos x="378" y="685"/>
                </a:cxn>
                <a:cxn ang="0">
                  <a:pos x="374" y="677"/>
                </a:cxn>
                <a:cxn ang="0">
                  <a:pos x="371" y="672"/>
                </a:cxn>
                <a:cxn ang="0">
                  <a:pos x="363" y="672"/>
                </a:cxn>
                <a:cxn ang="0">
                  <a:pos x="357" y="667"/>
                </a:cxn>
                <a:cxn ang="0">
                  <a:pos x="350" y="667"/>
                </a:cxn>
                <a:cxn ang="0">
                  <a:pos x="339" y="671"/>
                </a:cxn>
                <a:cxn ang="0">
                  <a:pos x="339" y="676"/>
                </a:cxn>
                <a:cxn ang="0">
                  <a:pos x="339" y="689"/>
                </a:cxn>
                <a:cxn ang="0">
                  <a:pos x="341" y="693"/>
                </a:cxn>
                <a:cxn ang="0">
                  <a:pos x="337" y="703"/>
                </a:cxn>
                <a:cxn ang="0">
                  <a:pos x="337" y="710"/>
                </a:cxn>
                <a:cxn ang="0">
                  <a:pos x="337" y="716"/>
                </a:cxn>
                <a:cxn ang="0">
                  <a:pos x="336" y="722"/>
                </a:cxn>
                <a:cxn ang="0">
                  <a:pos x="333" y="728"/>
                </a:cxn>
                <a:cxn ang="0">
                  <a:pos x="336" y="745"/>
                </a:cxn>
                <a:cxn ang="0">
                  <a:pos x="336" y="758"/>
                </a:cxn>
                <a:cxn ang="0">
                  <a:pos x="333" y="766"/>
                </a:cxn>
                <a:cxn ang="0">
                  <a:pos x="329" y="766"/>
                </a:cxn>
                <a:cxn ang="0">
                  <a:pos x="331" y="772"/>
                </a:cxn>
                <a:cxn ang="0">
                  <a:pos x="326" y="779"/>
                </a:cxn>
                <a:cxn ang="0">
                  <a:pos x="246" y="659"/>
                </a:cxn>
                <a:cxn ang="0">
                  <a:pos x="126" y="482"/>
                </a:cxn>
                <a:cxn ang="0">
                  <a:pos x="49" y="363"/>
                </a:cxn>
              </a:cxnLst>
              <a:rect l="0" t="0" r="r" b="b"/>
              <a:pathLst>
                <a:path w="512" h="779">
                  <a:moveTo>
                    <a:pt x="49" y="363"/>
                  </a:moveTo>
                  <a:lnTo>
                    <a:pt x="39" y="349"/>
                  </a:lnTo>
                  <a:lnTo>
                    <a:pt x="24" y="326"/>
                  </a:lnTo>
                  <a:lnTo>
                    <a:pt x="6" y="299"/>
                  </a:lnTo>
                  <a:lnTo>
                    <a:pt x="0" y="290"/>
                  </a:lnTo>
                  <a:lnTo>
                    <a:pt x="2" y="284"/>
                  </a:lnTo>
                  <a:lnTo>
                    <a:pt x="4" y="280"/>
                  </a:lnTo>
                  <a:lnTo>
                    <a:pt x="4" y="274"/>
                  </a:lnTo>
                  <a:lnTo>
                    <a:pt x="8" y="260"/>
                  </a:lnTo>
                  <a:lnTo>
                    <a:pt x="11" y="247"/>
                  </a:lnTo>
                  <a:lnTo>
                    <a:pt x="19" y="219"/>
                  </a:lnTo>
                  <a:lnTo>
                    <a:pt x="57" y="80"/>
                  </a:lnTo>
                  <a:lnTo>
                    <a:pt x="78" y="0"/>
                  </a:lnTo>
                  <a:lnTo>
                    <a:pt x="124" y="14"/>
                  </a:lnTo>
                  <a:lnTo>
                    <a:pt x="128" y="14"/>
                  </a:lnTo>
                  <a:lnTo>
                    <a:pt x="209" y="35"/>
                  </a:lnTo>
                  <a:lnTo>
                    <a:pt x="294" y="55"/>
                  </a:lnTo>
                  <a:lnTo>
                    <a:pt x="295" y="55"/>
                  </a:lnTo>
                  <a:lnTo>
                    <a:pt x="372" y="74"/>
                  </a:lnTo>
                  <a:lnTo>
                    <a:pt x="438" y="88"/>
                  </a:lnTo>
                  <a:lnTo>
                    <a:pt x="494" y="99"/>
                  </a:lnTo>
                  <a:lnTo>
                    <a:pt x="512" y="103"/>
                  </a:lnTo>
                  <a:lnTo>
                    <a:pt x="492" y="200"/>
                  </a:lnTo>
                  <a:lnTo>
                    <a:pt x="474" y="287"/>
                  </a:lnTo>
                  <a:lnTo>
                    <a:pt x="470" y="307"/>
                  </a:lnTo>
                  <a:lnTo>
                    <a:pt x="462" y="344"/>
                  </a:lnTo>
                  <a:lnTo>
                    <a:pt x="446" y="429"/>
                  </a:lnTo>
                  <a:lnTo>
                    <a:pt x="444" y="439"/>
                  </a:lnTo>
                  <a:lnTo>
                    <a:pt x="435" y="481"/>
                  </a:lnTo>
                  <a:lnTo>
                    <a:pt x="424" y="534"/>
                  </a:lnTo>
                  <a:lnTo>
                    <a:pt x="413" y="592"/>
                  </a:lnTo>
                  <a:lnTo>
                    <a:pt x="409" y="608"/>
                  </a:lnTo>
                  <a:lnTo>
                    <a:pt x="397" y="670"/>
                  </a:lnTo>
                  <a:lnTo>
                    <a:pt x="397" y="672"/>
                  </a:lnTo>
                  <a:lnTo>
                    <a:pt x="390" y="677"/>
                  </a:lnTo>
                  <a:lnTo>
                    <a:pt x="386" y="685"/>
                  </a:lnTo>
                  <a:lnTo>
                    <a:pt x="380" y="687"/>
                  </a:lnTo>
                  <a:lnTo>
                    <a:pt x="378" y="685"/>
                  </a:lnTo>
                  <a:lnTo>
                    <a:pt x="374" y="680"/>
                  </a:lnTo>
                  <a:lnTo>
                    <a:pt x="374" y="677"/>
                  </a:lnTo>
                  <a:lnTo>
                    <a:pt x="374" y="675"/>
                  </a:lnTo>
                  <a:lnTo>
                    <a:pt x="371" y="672"/>
                  </a:lnTo>
                  <a:lnTo>
                    <a:pt x="368" y="671"/>
                  </a:lnTo>
                  <a:lnTo>
                    <a:pt x="363" y="672"/>
                  </a:lnTo>
                  <a:lnTo>
                    <a:pt x="362" y="672"/>
                  </a:lnTo>
                  <a:lnTo>
                    <a:pt x="357" y="667"/>
                  </a:lnTo>
                  <a:lnTo>
                    <a:pt x="351" y="668"/>
                  </a:lnTo>
                  <a:lnTo>
                    <a:pt x="350" y="667"/>
                  </a:lnTo>
                  <a:lnTo>
                    <a:pt x="341" y="670"/>
                  </a:lnTo>
                  <a:lnTo>
                    <a:pt x="339" y="671"/>
                  </a:lnTo>
                  <a:lnTo>
                    <a:pt x="339" y="673"/>
                  </a:lnTo>
                  <a:lnTo>
                    <a:pt x="339" y="676"/>
                  </a:lnTo>
                  <a:lnTo>
                    <a:pt x="337" y="680"/>
                  </a:lnTo>
                  <a:lnTo>
                    <a:pt x="339" y="689"/>
                  </a:lnTo>
                  <a:lnTo>
                    <a:pt x="341" y="691"/>
                  </a:lnTo>
                  <a:lnTo>
                    <a:pt x="341" y="693"/>
                  </a:lnTo>
                  <a:lnTo>
                    <a:pt x="339" y="695"/>
                  </a:lnTo>
                  <a:lnTo>
                    <a:pt x="337" y="703"/>
                  </a:lnTo>
                  <a:lnTo>
                    <a:pt x="336" y="706"/>
                  </a:lnTo>
                  <a:lnTo>
                    <a:pt x="337" y="710"/>
                  </a:lnTo>
                  <a:lnTo>
                    <a:pt x="336" y="714"/>
                  </a:lnTo>
                  <a:lnTo>
                    <a:pt x="337" y="716"/>
                  </a:lnTo>
                  <a:lnTo>
                    <a:pt x="337" y="719"/>
                  </a:lnTo>
                  <a:lnTo>
                    <a:pt x="336" y="722"/>
                  </a:lnTo>
                  <a:lnTo>
                    <a:pt x="336" y="726"/>
                  </a:lnTo>
                  <a:lnTo>
                    <a:pt x="333" y="728"/>
                  </a:lnTo>
                  <a:lnTo>
                    <a:pt x="333" y="735"/>
                  </a:lnTo>
                  <a:lnTo>
                    <a:pt x="336" y="745"/>
                  </a:lnTo>
                  <a:lnTo>
                    <a:pt x="336" y="751"/>
                  </a:lnTo>
                  <a:lnTo>
                    <a:pt x="336" y="758"/>
                  </a:lnTo>
                  <a:lnTo>
                    <a:pt x="335" y="763"/>
                  </a:lnTo>
                  <a:lnTo>
                    <a:pt x="333" y="766"/>
                  </a:lnTo>
                  <a:lnTo>
                    <a:pt x="332" y="767"/>
                  </a:lnTo>
                  <a:lnTo>
                    <a:pt x="329" y="766"/>
                  </a:lnTo>
                  <a:lnTo>
                    <a:pt x="328" y="767"/>
                  </a:lnTo>
                  <a:lnTo>
                    <a:pt x="331" y="772"/>
                  </a:lnTo>
                  <a:lnTo>
                    <a:pt x="326" y="775"/>
                  </a:lnTo>
                  <a:lnTo>
                    <a:pt x="326" y="779"/>
                  </a:lnTo>
                  <a:lnTo>
                    <a:pt x="263" y="684"/>
                  </a:lnTo>
                  <a:lnTo>
                    <a:pt x="246" y="659"/>
                  </a:lnTo>
                  <a:lnTo>
                    <a:pt x="167" y="543"/>
                  </a:lnTo>
                  <a:lnTo>
                    <a:pt x="126" y="482"/>
                  </a:lnTo>
                  <a:lnTo>
                    <a:pt x="92" y="429"/>
                  </a:lnTo>
                  <a:lnTo>
                    <a:pt x="49" y="363"/>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195" name="Freeform 469"/>
            <p:cNvSpPr>
              <a:spLocks noEditPoints="1"/>
            </p:cNvSpPr>
            <p:nvPr/>
          </p:nvSpPr>
          <p:spPr bwMode="auto">
            <a:xfrm>
              <a:off x="1925426" y="3098081"/>
              <a:ext cx="1083634" cy="1853539"/>
            </a:xfrm>
            <a:custGeom>
              <a:avLst/>
              <a:gdLst/>
              <a:ahLst/>
              <a:cxnLst>
                <a:cxn ang="0">
                  <a:pos x="92" y="421"/>
                </a:cxn>
                <a:cxn ang="0">
                  <a:pos x="91" y="417"/>
                </a:cxn>
                <a:cxn ang="0">
                  <a:pos x="76" y="413"/>
                </a:cxn>
                <a:cxn ang="0">
                  <a:pos x="64" y="438"/>
                </a:cxn>
                <a:cxn ang="0">
                  <a:pos x="35" y="412"/>
                </a:cxn>
                <a:cxn ang="0">
                  <a:pos x="37" y="365"/>
                </a:cxn>
                <a:cxn ang="0">
                  <a:pos x="12" y="262"/>
                </a:cxn>
                <a:cxn ang="0">
                  <a:pos x="14" y="183"/>
                </a:cxn>
                <a:cxn ang="0">
                  <a:pos x="41" y="84"/>
                </a:cxn>
                <a:cxn ang="0">
                  <a:pos x="59" y="14"/>
                </a:cxn>
                <a:cxn ang="0">
                  <a:pos x="200" y="43"/>
                </a:cxn>
                <a:cxn ang="0">
                  <a:pos x="307" y="309"/>
                </a:cxn>
                <a:cxn ang="0">
                  <a:pos x="289" y="373"/>
                </a:cxn>
                <a:cxn ang="0">
                  <a:pos x="336" y="452"/>
                </a:cxn>
                <a:cxn ang="0">
                  <a:pos x="551" y="773"/>
                </a:cxn>
                <a:cxn ang="0">
                  <a:pos x="610" y="881"/>
                </a:cxn>
                <a:cxn ang="0">
                  <a:pos x="621" y="900"/>
                </a:cxn>
                <a:cxn ang="0">
                  <a:pos x="622" y="924"/>
                </a:cxn>
                <a:cxn ang="0">
                  <a:pos x="631" y="934"/>
                </a:cxn>
                <a:cxn ang="0">
                  <a:pos x="638" y="948"/>
                </a:cxn>
                <a:cxn ang="0">
                  <a:pos x="612" y="963"/>
                </a:cxn>
                <a:cxn ang="0">
                  <a:pos x="598" y="982"/>
                </a:cxn>
                <a:cxn ang="0">
                  <a:pos x="597" y="998"/>
                </a:cxn>
                <a:cxn ang="0">
                  <a:pos x="592" y="1012"/>
                </a:cxn>
                <a:cxn ang="0">
                  <a:pos x="580" y="1023"/>
                </a:cxn>
                <a:cxn ang="0">
                  <a:pos x="573" y="1041"/>
                </a:cxn>
                <a:cxn ang="0">
                  <a:pos x="570" y="1060"/>
                </a:cxn>
                <a:cxn ang="0">
                  <a:pos x="582" y="1064"/>
                </a:cxn>
                <a:cxn ang="0">
                  <a:pos x="576" y="1087"/>
                </a:cxn>
                <a:cxn ang="0">
                  <a:pos x="573" y="1091"/>
                </a:cxn>
                <a:cxn ang="0">
                  <a:pos x="562" y="1089"/>
                </a:cxn>
                <a:cxn ang="0">
                  <a:pos x="353" y="1046"/>
                </a:cxn>
                <a:cxn ang="0">
                  <a:pos x="349" y="1030"/>
                </a:cxn>
                <a:cxn ang="0">
                  <a:pos x="303" y="927"/>
                </a:cxn>
                <a:cxn ang="0">
                  <a:pos x="282" y="914"/>
                </a:cxn>
                <a:cxn ang="0">
                  <a:pos x="223" y="864"/>
                </a:cxn>
                <a:cxn ang="0">
                  <a:pos x="167" y="818"/>
                </a:cxn>
                <a:cxn ang="0">
                  <a:pos x="126" y="781"/>
                </a:cxn>
                <a:cxn ang="0">
                  <a:pos x="136" y="745"/>
                </a:cxn>
                <a:cxn ang="0">
                  <a:pos x="125" y="705"/>
                </a:cxn>
                <a:cxn ang="0">
                  <a:pos x="92" y="650"/>
                </a:cxn>
                <a:cxn ang="0">
                  <a:pos x="80" y="570"/>
                </a:cxn>
                <a:cxn ang="0">
                  <a:pos x="74" y="532"/>
                </a:cxn>
                <a:cxn ang="0">
                  <a:pos x="60" y="472"/>
                </a:cxn>
                <a:cxn ang="0">
                  <a:pos x="74" y="451"/>
                </a:cxn>
                <a:cxn ang="0">
                  <a:pos x="87" y="478"/>
                </a:cxn>
                <a:cxn ang="0">
                  <a:pos x="80" y="427"/>
                </a:cxn>
                <a:cxn ang="0">
                  <a:pos x="144" y="433"/>
                </a:cxn>
                <a:cxn ang="0">
                  <a:pos x="136" y="431"/>
                </a:cxn>
                <a:cxn ang="0">
                  <a:pos x="196" y="870"/>
                </a:cxn>
                <a:cxn ang="0">
                  <a:pos x="167" y="862"/>
                </a:cxn>
                <a:cxn ang="0">
                  <a:pos x="154" y="858"/>
                </a:cxn>
                <a:cxn ang="0">
                  <a:pos x="274" y="955"/>
                </a:cxn>
                <a:cxn ang="0">
                  <a:pos x="260" y="948"/>
                </a:cxn>
                <a:cxn ang="0">
                  <a:pos x="245" y="988"/>
                </a:cxn>
              </a:cxnLst>
              <a:rect l="0" t="0" r="r" b="b"/>
              <a:pathLst>
                <a:path w="639" h="1093">
                  <a:moveTo>
                    <a:pt x="138" y="423"/>
                  </a:moveTo>
                  <a:lnTo>
                    <a:pt x="126" y="431"/>
                  </a:lnTo>
                  <a:lnTo>
                    <a:pt x="119" y="427"/>
                  </a:lnTo>
                  <a:lnTo>
                    <a:pt x="113" y="420"/>
                  </a:lnTo>
                  <a:lnTo>
                    <a:pt x="92" y="421"/>
                  </a:lnTo>
                  <a:lnTo>
                    <a:pt x="92" y="410"/>
                  </a:lnTo>
                  <a:lnTo>
                    <a:pt x="90" y="406"/>
                  </a:lnTo>
                  <a:lnTo>
                    <a:pt x="88" y="406"/>
                  </a:lnTo>
                  <a:lnTo>
                    <a:pt x="91" y="410"/>
                  </a:lnTo>
                  <a:lnTo>
                    <a:pt x="91" y="417"/>
                  </a:lnTo>
                  <a:lnTo>
                    <a:pt x="83" y="408"/>
                  </a:lnTo>
                  <a:lnTo>
                    <a:pt x="80" y="412"/>
                  </a:lnTo>
                  <a:lnTo>
                    <a:pt x="74" y="410"/>
                  </a:lnTo>
                  <a:lnTo>
                    <a:pt x="73" y="406"/>
                  </a:lnTo>
                  <a:lnTo>
                    <a:pt x="76" y="413"/>
                  </a:lnTo>
                  <a:lnTo>
                    <a:pt x="70" y="420"/>
                  </a:lnTo>
                  <a:lnTo>
                    <a:pt x="74" y="423"/>
                  </a:lnTo>
                  <a:lnTo>
                    <a:pt x="69" y="427"/>
                  </a:lnTo>
                  <a:lnTo>
                    <a:pt x="69" y="438"/>
                  </a:lnTo>
                  <a:lnTo>
                    <a:pt x="64" y="438"/>
                  </a:lnTo>
                  <a:lnTo>
                    <a:pt x="55" y="427"/>
                  </a:lnTo>
                  <a:lnTo>
                    <a:pt x="53" y="427"/>
                  </a:lnTo>
                  <a:lnTo>
                    <a:pt x="47" y="413"/>
                  </a:lnTo>
                  <a:lnTo>
                    <a:pt x="39" y="409"/>
                  </a:lnTo>
                  <a:lnTo>
                    <a:pt x="35" y="412"/>
                  </a:lnTo>
                  <a:lnTo>
                    <a:pt x="31" y="410"/>
                  </a:lnTo>
                  <a:lnTo>
                    <a:pt x="41" y="396"/>
                  </a:lnTo>
                  <a:lnTo>
                    <a:pt x="41" y="382"/>
                  </a:lnTo>
                  <a:lnTo>
                    <a:pt x="37" y="380"/>
                  </a:lnTo>
                  <a:lnTo>
                    <a:pt x="37" y="365"/>
                  </a:lnTo>
                  <a:lnTo>
                    <a:pt x="26" y="351"/>
                  </a:lnTo>
                  <a:lnTo>
                    <a:pt x="16" y="326"/>
                  </a:lnTo>
                  <a:lnTo>
                    <a:pt x="6" y="305"/>
                  </a:lnTo>
                  <a:lnTo>
                    <a:pt x="12" y="295"/>
                  </a:lnTo>
                  <a:lnTo>
                    <a:pt x="12" y="262"/>
                  </a:lnTo>
                  <a:lnTo>
                    <a:pt x="22" y="243"/>
                  </a:lnTo>
                  <a:lnTo>
                    <a:pt x="24" y="231"/>
                  </a:lnTo>
                  <a:lnTo>
                    <a:pt x="24" y="216"/>
                  </a:lnTo>
                  <a:lnTo>
                    <a:pt x="16" y="196"/>
                  </a:lnTo>
                  <a:lnTo>
                    <a:pt x="14" y="183"/>
                  </a:lnTo>
                  <a:lnTo>
                    <a:pt x="0" y="163"/>
                  </a:lnTo>
                  <a:lnTo>
                    <a:pt x="4" y="156"/>
                  </a:lnTo>
                  <a:lnTo>
                    <a:pt x="2" y="144"/>
                  </a:lnTo>
                  <a:lnTo>
                    <a:pt x="39" y="100"/>
                  </a:lnTo>
                  <a:lnTo>
                    <a:pt x="41" y="84"/>
                  </a:lnTo>
                  <a:lnTo>
                    <a:pt x="52" y="68"/>
                  </a:lnTo>
                  <a:lnTo>
                    <a:pt x="57" y="54"/>
                  </a:lnTo>
                  <a:lnTo>
                    <a:pt x="60" y="27"/>
                  </a:lnTo>
                  <a:lnTo>
                    <a:pt x="55" y="20"/>
                  </a:lnTo>
                  <a:lnTo>
                    <a:pt x="59" y="14"/>
                  </a:lnTo>
                  <a:lnTo>
                    <a:pt x="64" y="0"/>
                  </a:lnTo>
                  <a:lnTo>
                    <a:pt x="91" y="8"/>
                  </a:lnTo>
                  <a:lnTo>
                    <a:pt x="113" y="15"/>
                  </a:lnTo>
                  <a:lnTo>
                    <a:pt x="134" y="21"/>
                  </a:lnTo>
                  <a:lnTo>
                    <a:pt x="200" y="43"/>
                  </a:lnTo>
                  <a:lnTo>
                    <a:pt x="262" y="61"/>
                  </a:lnTo>
                  <a:lnTo>
                    <a:pt x="303" y="72"/>
                  </a:lnTo>
                  <a:lnTo>
                    <a:pt x="365" y="89"/>
                  </a:lnTo>
                  <a:lnTo>
                    <a:pt x="344" y="169"/>
                  </a:lnTo>
                  <a:lnTo>
                    <a:pt x="307" y="309"/>
                  </a:lnTo>
                  <a:lnTo>
                    <a:pt x="299" y="336"/>
                  </a:lnTo>
                  <a:lnTo>
                    <a:pt x="296" y="349"/>
                  </a:lnTo>
                  <a:lnTo>
                    <a:pt x="292" y="363"/>
                  </a:lnTo>
                  <a:lnTo>
                    <a:pt x="291" y="369"/>
                  </a:lnTo>
                  <a:lnTo>
                    <a:pt x="289" y="373"/>
                  </a:lnTo>
                  <a:lnTo>
                    <a:pt x="287" y="379"/>
                  </a:lnTo>
                  <a:lnTo>
                    <a:pt x="293" y="388"/>
                  </a:lnTo>
                  <a:lnTo>
                    <a:pt x="311" y="416"/>
                  </a:lnTo>
                  <a:lnTo>
                    <a:pt x="326" y="438"/>
                  </a:lnTo>
                  <a:lnTo>
                    <a:pt x="336" y="452"/>
                  </a:lnTo>
                  <a:lnTo>
                    <a:pt x="379" y="519"/>
                  </a:lnTo>
                  <a:lnTo>
                    <a:pt x="413" y="571"/>
                  </a:lnTo>
                  <a:lnTo>
                    <a:pt x="455" y="633"/>
                  </a:lnTo>
                  <a:lnTo>
                    <a:pt x="534" y="749"/>
                  </a:lnTo>
                  <a:lnTo>
                    <a:pt x="551" y="773"/>
                  </a:lnTo>
                  <a:lnTo>
                    <a:pt x="614" y="868"/>
                  </a:lnTo>
                  <a:lnTo>
                    <a:pt x="613" y="868"/>
                  </a:lnTo>
                  <a:lnTo>
                    <a:pt x="613" y="874"/>
                  </a:lnTo>
                  <a:lnTo>
                    <a:pt x="612" y="877"/>
                  </a:lnTo>
                  <a:lnTo>
                    <a:pt x="610" y="881"/>
                  </a:lnTo>
                  <a:lnTo>
                    <a:pt x="614" y="885"/>
                  </a:lnTo>
                  <a:lnTo>
                    <a:pt x="615" y="893"/>
                  </a:lnTo>
                  <a:lnTo>
                    <a:pt x="617" y="895"/>
                  </a:lnTo>
                  <a:lnTo>
                    <a:pt x="619" y="896"/>
                  </a:lnTo>
                  <a:lnTo>
                    <a:pt x="621" y="900"/>
                  </a:lnTo>
                  <a:lnTo>
                    <a:pt x="622" y="910"/>
                  </a:lnTo>
                  <a:lnTo>
                    <a:pt x="621" y="912"/>
                  </a:lnTo>
                  <a:lnTo>
                    <a:pt x="622" y="913"/>
                  </a:lnTo>
                  <a:lnTo>
                    <a:pt x="625" y="918"/>
                  </a:lnTo>
                  <a:lnTo>
                    <a:pt x="622" y="924"/>
                  </a:lnTo>
                  <a:lnTo>
                    <a:pt x="623" y="926"/>
                  </a:lnTo>
                  <a:lnTo>
                    <a:pt x="626" y="927"/>
                  </a:lnTo>
                  <a:lnTo>
                    <a:pt x="629" y="930"/>
                  </a:lnTo>
                  <a:lnTo>
                    <a:pt x="630" y="932"/>
                  </a:lnTo>
                  <a:lnTo>
                    <a:pt x="631" y="934"/>
                  </a:lnTo>
                  <a:lnTo>
                    <a:pt x="636" y="939"/>
                  </a:lnTo>
                  <a:lnTo>
                    <a:pt x="639" y="941"/>
                  </a:lnTo>
                  <a:lnTo>
                    <a:pt x="639" y="944"/>
                  </a:lnTo>
                  <a:lnTo>
                    <a:pt x="639" y="948"/>
                  </a:lnTo>
                  <a:lnTo>
                    <a:pt x="638" y="948"/>
                  </a:lnTo>
                  <a:lnTo>
                    <a:pt x="629" y="955"/>
                  </a:lnTo>
                  <a:lnTo>
                    <a:pt x="625" y="956"/>
                  </a:lnTo>
                  <a:lnTo>
                    <a:pt x="621" y="959"/>
                  </a:lnTo>
                  <a:lnTo>
                    <a:pt x="613" y="960"/>
                  </a:lnTo>
                  <a:lnTo>
                    <a:pt x="612" y="963"/>
                  </a:lnTo>
                  <a:lnTo>
                    <a:pt x="610" y="968"/>
                  </a:lnTo>
                  <a:lnTo>
                    <a:pt x="601" y="972"/>
                  </a:lnTo>
                  <a:lnTo>
                    <a:pt x="600" y="973"/>
                  </a:lnTo>
                  <a:lnTo>
                    <a:pt x="602" y="977"/>
                  </a:lnTo>
                  <a:lnTo>
                    <a:pt x="598" y="982"/>
                  </a:lnTo>
                  <a:lnTo>
                    <a:pt x="600" y="984"/>
                  </a:lnTo>
                  <a:lnTo>
                    <a:pt x="598" y="986"/>
                  </a:lnTo>
                  <a:lnTo>
                    <a:pt x="598" y="991"/>
                  </a:lnTo>
                  <a:lnTo>
                    <a:pt x="597" y="994"/>
                  </a:lnTo>
                  <a:lnTo>
                    <a:pt x="597" y="998"/>
                  </a:lnTo>
                  <a:lnTo>
                    <a:pt x="594" y="999"/>
                  </a:lnTo>
                  <a:lnTo>
                    <a:pt x="594" y="1002"/>
                  </a:lnTo>
                  <a:lnTo>
                    <a:pt x="594" y="1006"/>
                  </a:lnTo>
                  <a:lnTo>
                    <a:pt x="592" y="1009"/>
                  </a:lnTo>
                  <a:lnTo>
                    <a:pt x="592" y="1012"/>
                  </a:lnTo>
                  <a:lnTo>
                    <a:pt x="587" y="1016"/>
                  </a:lnTo>
                  <a:lnTo>
                    <a:pt x="586" y="1017"/>
                  </a:lnTo>
                  <a:lnTo>
                    <a:pt x="583" y="1019"/>
                  </a:lnTo>
                  <a:lnTo>
                    <a:pt x="582" y="1023"/>
                  </a:lnTo>
                  <a:lnTo>
                    <a:pt x="580" y="1023"/>
                  </a:lnTo>
                  <a:lnTo>
                    <a:pt x="573" y="1023"/>
                  </a:lnTo>
                  <a:lnTo>
                    <a:pt x="574" y="1029"/>
                  </a:lnTo>
                  <a:lnTo>
                    <a:pt x="570" y="1033"/>
                  </a:lnTo>
                  <a:lnTo>
                    <a:pt x="574" y="1038"/>
                  </a:lnTo>
                  <a:lnTo>
                    <a:pt x="573" y="1041"/>
                  </a:lnTo>
                  <a:lnTo>
                    <a:pt x="573" y="1042"/>
                  </a:lnTo>
                  <a:lnTo>
                    <a:pt x="571" y="1048"/>
                  </a:lnTo>
                  <a:lnTo>
                    <a:pt x="569" y="1052"/>
                  </a:lnTo>
                  <a:lnTo>
                    <a:pt x="567" y="1054"/>
                  </a:lnTo>
                  <a:lnTo>
                    <a:pt x="570" y="1060"/>
                  </a:lnTo>
                  <a:lnTo>
                    <a:pt x="573" y="1060"/>
                  </a:lnTo>
                  <a:lnTo>
                    <a:pt x="573" y="1062"/>
                  </a:lnTo>
                  <a:lnTo>
                    <a:pt x="575" y="1063"/>
                  </a:lnTo>
                  <a:lnTo>
                    <a:pt x="579" y="1063"/>
                  </a:lnTo>
                  <a:lnTo>
                    <a:pt x="582" y="1064"/>
                  </a:lnTo>
                  <a:lnTo>
                    <a:pt x="586" y="1071"/>
                  </a:lnTo>
                  <a:lnTo>
                    <a:pt x="584" y="1075"/>
                  </a:lnTo>
                  <a:lnTo>
                    <a:pt x="583" y="1083"/>
                  </a:lnTo>
                  <a:lnTo>
                    <a:pt x="578" y="1085"/>
                  </a:lnTo>
                  <a:lnTo>
                    <a:pt x="576" y="1087"/>
                  </a:lnTo>
                  <a:lnTo>
                    <a:pt x="576" y="1089"/>
                  </a:lnTo>
                  <a:lnTo>
                    <a:pt x="575" y="1089"/>
                  </a:lnTo>
                  <a:lnTo>
                    <a:pt x="575" y="1090"/>
                  </a:lnTo>
                  <a:lnTo>
                    <a:pt x="574" y="1090"/>
                  </a:lnTo>
                  <a:lnTo>
                    <a:pt x="573" y="1091"/>
                  </a:lnTo>
                  <a:lnTo>
                    <a:pt x="573" y="1090"/>
                  </a:lnTo>
                  <a:lnTo>
                    <a:pt x="571" y="1091"/>
                  </a:lnTo>
                  <a:lnTo>
                    <a:pt x="569" y="1091"/>
                  </a:lnTo>
                  <a:lnTo>
                    <a:pt x="569" y="1093"/>
                  </a:lnTo>
                  <a:lnTo>
                    <a:pt x="562" y="1089"/>
                  </a:lnTo>
                  <a:lnTo>
                    <a:pt x="559" y="1090"/>
                  </a:lnTo>
                  <a:lnTo>
                    <a:pt x="559" y="1091"/>
                  </a:lnTo>
                  <a:lnTo>
                    <a:pt x="442" y="1076"/>
                  </a:lnTo>
                  <a:lnTo>
                    <a:pt x="355" y="1064"/>
                  </a:lnTo>
                  <a:lnTo>
                    <a:pt x="353" y="1046"/>
                  </a:lnTo>
                  <a:lnTo>
                    <a:pt x="357" y="1058"/>
                  </a:lnTo>
                  <a:lnTo>
                    <a:pt x="359" y="1052"/>
                  </a:lnTo>
                  <a:lnTo>
                    <a:pt x="353" y="1044"/>
                  </a:lnTo>
                  <a:lnTo>
                    <a:pt x="348" y="1048"/>
                  </a:lnTo>
                  <a:lnTo>
                    <a:pt x="349" y="1030"/>
                  </a:lnTo>
                  <a:lnTo>
                    <a:pt x="353" y="1028"/>
                  </a:lnTo>
                  <a:lnTo>
                    <a:pt x="352" y="1004"/>
                  </a:lnTo>
                  <a:lnTo>
                    <a:pt x="348" y="991"/>
                  </a:lnTo>
                  <a:lnTo>
                    <a:pt x="336" y="972"/>
                  </a:lnTo>
                  <a:lnTo>
                    <a:pt x="303" y="927"/>
                  </a:lnTo>
                  <a:lnTo>
                    <a:pt x="292" y="922"/>
                  </a:lnTo>
                  <a:lnTo>
                    <a:pt x="288" y="927"/>
                  </a:lnTo>
                  <a:lnTo>
                    <a:pt x="279" y="922"/>
                  </a:lnTo>
                  <a:lnTo>
                    <a:pt x="278" y="918"/>
                  </a:lnTo>
                  <a:lnTo>
                    <a:pt x="282" y="914"/>
                  </a:lnTo>
                  <a:lnTo>
                    <a:pt x="282" y="908"/>
                  </a:lnTo>
                  <a:lnTo>
                    <a:pt x="275" y="889"/>
                  </a:lnTo>
                  <a:lnTo>
                    <a:pt x="254" y="887"/>
                  </a:lnTo>
                  <a:lnTo>
                    <a:pt x="243" y="881"/>
                  </a:lnTo>
                  <a:lnTo>
                    <a:pt x="223" y="864"/>
                  </a:lnTo>
                  <a:lnTo>
                    <a:pt x="221" y="856"/>
                  </a:lnTo>
                  <a:lnTo>
                    <a:pt x="207" y="837"/>
                  </a:lnTo>
                  <a:lnTo>
                    <a:pt x="200" y="831"/>
                  </a:lnTo>
                  <a:lnTo>
                    <a:pt x="177" y="825"/>
                  </a:lnTo>
                  <a:lnTo>
                    <a:pt x="167" y="818"/>
                  </a:lnTo>
                  <a:lnTo>
                    <a:pt x="158" y="813"/>
                  </a:lnTo>
                  <a:lnTo>
                    <a:pt x="132" y="810"/>
                  </a:lnTo>
                  <a:lnTo>
                    <a:pt x="129" y="801"/>
                  </a:lnTo>
                  <a:lnTo>
                    <a:pt x="120" y="792"/>
                  </a:lnTo>
                  <a:lnTo>
                    <a:pt x="126" y="781"/>
                  </a:lnTo>
                  <a:lnTo>
                    <a:pt x="126" y="775"/>
                  </a:lnTo>
                  <a:lnTo>
                    <a:pt x="130" y="767"/>
                  </a:lnTo>
                  <a:lnTo>
                    <a:pt x="126" y="760"/>
                  </a:lnTo>
                  <a:lnTo>
                    <a:pt x="130" y="753"/>
                  </a:lnTo>
                  <a:lnTo>
                    <a:pt x="136" y="745"/>
                  </a:lnTo>
                  <a:lnTo>
                    <a:pt x="136" y="738"/>
                  </a:lnTo>
                  <a:lnTo>
                    <a:pt x="120" y="726"/>
                  </a:lnTo>
                  <a:lnTo>
                    <a:pt x="120" y="722"/>
                  </a:lnTo>
                  <a:lnTo>
                    <a:pt x="125" y="712"/>
                  </a:lnTo>
                  <a:lnTo>
                    <a:pt x="125" y="705"/>
                  </a:lnTo>
                  <a:lnTo>
                    <a:pt x="116" y="700"/>
                  </a:lnTo>
                  <a:lnTo>
                    <a:pt x="108" y="679"/>
                  </a:lnTo>
                  <a:lnTo>
                    <a:pt x="100" y="674"/>
                  </a:lnTo>
                  <a:lnTo>
                    <a:pt x="99" y="658"/>
                  </a:lnTo>
                  <a:lnTo>
                    <a:pt x="92" y="650"/>
                  </a:lnTo>
                  <a:lnTo>
                    <a:pt x="80" y="614"/>
                  </a:lnTo>
                  <a:lnTo>
                    <a:pt x="70" y="598"/>
                  </a:lnTo>
                  <a:lnTo>
                    <a:pt x="72" y="570"/>
                  </a:lnTo>
                  <a:lnTo>
                    <a:pt x="76" y="565"/>
                  </a:lnTo>
                  <a:lnTo>
                    <a:pt x="80" y="570"/>
                  </a:lnTo>
                  <a:lnTo>
                    <a:pt x="84" y="567"/>
                  </a:lnTo>
                  <a:lnTo>
                    <a:pt x="94" y="551"/>
                  </a:lnTo>
                  <a:lnTo>
                    <a:pt x="92" y="548"/>
                  </a:lnTo>
                  <a:lnTo>
                    <a:pt x="88" y="534"/>
                  </a:lnTo>
                  <a:lnTo>
                    <a:pt x="74" y="532"/>
                  </a:lnTo>
                  <a:lnTo>
                    <a:pt x="66" y="524"/>
                  </a:lnTo>
                  <a:lnTo>
                    <a:pt x="62" y="512"/>
                  </a:lnTo>
                  <a:lnTo>
                    <a:pt x="55" y="497"/>
                  </a:lnTo>
                  <a:lnTo>
                    <a:pt x="60" y="486"/>
                  </a:lnTo>
                  <a:lnTo>
                    <a:pt x="60" y="472"/>
                  </a:lnTo>
                  <a:lnTo>
                    <a:pt x="56" y="466"/>
                  </a:lnTo>
                  <a:lnTo>
                    <a:pt x="62" y="450"/>
                  </a:lnTo>
                  <a:lnTo>
                    <a:pt x="65" y="442"/>
                  </a:lnTo>
                  <a:lnTo>
                    <a:pt x="73" y="442"/>
                  </a:lnTo>
                  <a:lnTo>
                    <a:pt x="74" y="451"/>
                  </a:lnTo>
                  <a:lnTo>
                    <a:pt x="72" y="452"/>
                  </a:lnTo>
                  <a:lnTo>
                    <a:pt x="70" y="462"/>
                  </a:lnTo>
                  <a:lnTo>
                    <a:pt x="86" y="483"/>
                  </a:lnTo>
                  <a:lnTo>
                    <a:pt x="95" y="485"/>
                  </a:lnTo>
                  <a:lnTo>
                    <a:pt x="87" y="478"/>
                  </a:lnTo>
                  <a:lnTo>
                    <a:pt x="86" y="454"/>
                  </a:lnTo>
                  <a:lnTo>
                    <a:pt x="78" y="447"/>
                  </a:lnTo>
                  <a:lnTo>
                    <a:pt x="82" y="437"/>
                  </a:lnTo>
                  <a:lnTo>
                    <a:pt x="78" y="433"/>
                  </a:lnTo>
                  <a:lnTo>
                    <a:pt x="80" y="427"/>
                  </a:lnTo>
                  <a:lnTo>
                    <a:pt x="86" y="425"/>
                  </a:lnTo>
                  <a:lnTo>
                    <a:pt x="109" y="427"/>
                  </a:lnTo>
                  <a:lnTo>
                    <a:pt x="132" y="437"/>
                  </a:lnTo>
                  <a:lnTo>
                    <a:pt x="136" y="431"/>
                  </a:lnTo>
                  <a:lnTo>
                    <a:pt x="144" y="433"/>
                  </a:lnTo>
                  <a:lnTo>
                    <a:pt x="144" y="435"/>
                  </a:lnTo>
                  <a:lnTo>
                    <a:pt x="144" y="437"/>
                  </a:lnTo>
                  <a:lnTo>
                    <a:pt x="144" y="431"/>
                  </a:lnTo>
                  <a:lnTo>
                    <a:pt x="146" y="429"/>
                  </a:lnTo>
                  <a:lnTo>
                    <a:pt x="136" y="431"/>
                  </a:lnTo>
                  <a:lnTo>
                    <a:pt x="138" y="423"/>
                  </a:lnTo>
                  <a:close/>
                  <a:moveTo>
                    <a:pt x="169" y="858"/>
                  </a:moveTo>
                  <a:lnTo>
                    <a:pt x="184" y="867"/>
                  </a:lnTo>
                  <a:lnTo>
                    <a:pt x="192" y="866"/>
                  </a:lnTo>
                  <a:lnTo>
                    <a:pt x="196" y="870"/>
                  </a:lnTo>
                  <a:lnTo>
                    <a:pt x="194" y="873"/>
                  </a:lnTo>
                  <a:lnTo>
                    <a:pt x="179" y="873"/>
                  </a:lnTo>
                  <a:lnTo>
                    <a:pt x="168" y="868"/>
                  </a:lnTo>
                  <a:lnTo>
                    <a:pt x="165" y="864"/>
                  </a:lnTo>
                  <a:lnTo>
                    <a:pt x="167" y="862"/>
                  </a:lnTo>
                  <a:lnTo>
                    <a:pt x="164" y="858"/>
                  </a:lnTo>
                  <a:lnTo>
                    <a:pt x="169" y="858"/>
                  </a:lnTo>
                  <a:close/>
                  <a:moveTo>
                    <a:pt x="140" y="866"/>
                  </a:moveTo>
                  <a:lnTo>
                    <a:pt x="136" y="856"/>
                  </a:lnTo>
                  <a:lnTo>
                    <a:pt x="154" y="858"/>
                  </a:lnTo>
                  <a:lnTo>
                    <a:pt x="158" y="868"/>
                  </a:lnTo>
                  <a:lnTo>
                    <a:pt x="144" y="870"/>
                  </a:lnTo>
                  <a:lnTo>
                    <a:pt x="140" y="866"/>
                  </a:lnTo>
                  <a:close/>
                  <a:moveTo>
                    <a:pt x="257" y="943"/>
                  </a:moveTo>
                  <a:lnTo>
                    <a:pt x="274" y="955"/>
                  </a:lnTo>
                  <a:lnTo>
                    <a:pt x="278" y="964"/>
                  </a:lnTo>
                  <a:lnTo>
                    <a:pt x="276" y="965"/>
                  </a:lnTo>
                  <a:lnTo>
                    <a:pt x="264" y="961"/>
                  </a:lnTo>
                  <a:lnTo>
                    <a:pt x="264" y="951"/>
                  </a:lnTo>
                  <a:lnTo>
                    <a:pt x="260" y="948"/>
                  </a:lnTo>
                  <a:lnTo>
                    <a:pt x="257" y="943"/>
                  </a:lnTo>
                  <a:close/>
                  <a:moveTo>
                    <a:pt x="261" y="1012"/>
                  </a:moveTo>
                  <a:lnTo>
                    <a:pt x="254" y="1012"/>
                  </a:lnTo>
                  <a:lnTo>
                    <a:pt x="249" y="1002"/>
                  </a:lnTo>
                  <a:lnTo>
                    <a:pt x="245" y="988"/>
                  </a:lnTo>
                  <a:lnTo>
                    <a:pt x="247" y="988"/>
                  </a:lnTo>
                  <a:lnTo>
                    <a:pt x="249" y="992"/>
                  </a:lnTo>
                  <a:lnTo>
                    <a:pt x="261" y="1012"/>
                  </a:lnTo>
                  <a:close/>
                </a:path>
              </a:pathLst>
            </a:custGeom>
            <a:solidFill>
              <a:schemeClr val="accent1">
                <a:lumMod val="60000"/>
                <a:lumOff val="40000"/>
              </a:schemeClr>
            </a:solidFill>
            <a:ln w="12700">
              <a:solidFill>
                <a:srgbClr val="FFFFFF"/>
              </a:solidFill>
              <a:round/>
              <a:headEnd/>
              <a:tailEnd/>
            </a:ln>
          </p:spPr>
          <p:txBody>
            <a:bodyPr/>
            <a:lstStyle/>
            <a:p>
              <a:endParaRPr lang="en-US" sz="1350" kern="0" dirty="0">
                <a:solidFill>
                  <a:sysClr val="windowText" lastClr="000000"/>
                </a:solidFill>
                <a:latin typeface="Calibri"/>
              </a:endParaRPr>
            </a:p>
          </p:txBody>
        </p:sp>
      </p:grpSp>
      <p:grpSp>
        <p:nvGrpSpPr>
          <p:cNvPr id="8" name="Group 23"/>
          <p:cNvGrpSpPr/>
          <p:nvPr/>
        </p:nvGrpSpPr>
        <p:grpSpPr bwMode="auto">
          <a:xfrm>
            <a:off x="3008561" y="3683139"/>
            <a:ext cx="2408715" cy="1693834"/>
            <a:chOff x="2486025" y="4273550"/>
            <a:chExt cx="2862263" cy="2012950"/>
          </a:xfrm>
          <a:solidFill>
            <a:schemeClr val="accent1">
              <a:lumMod val="60000"/>
              <a:lumOff val="40000"/>
            </a:schemeClr>
          </a:solidFill>
          <a:effectLst>
            <a:outerShdw blurRad="50800" dist="38100" dir="2700000" algn="tl" rotWithShape="0">
              <a:prstClr val="black">
                <a:alpha val="40000"/>
              </a:prstClr>
            </a:outerShdw>
          </a:effectLst>
        </p:grpSpPr>
        <p:sp>
          <p:nvSpPr>
            <p:cNvPr id="210" name="Freeform 507"/>
            <p:cNvSpPr>
              <a:spLocks/>
            </p:cNvSpPr>
            <p:nvPr/>
          </p:nvSpPr>
          <p:spPr bwMode="auto">
            <a:xfrm>
              <a:off x="3557588" y="4546600"/>
              <a:ext cx="1790700" cy="1739900"/>
            </a:xfrm>
            <a:custGeom>
              <a:avLst/>
              <a:gdLst/>
              <a:ahLst/>
              <a:cxnLst>
                <a:cxn ang="0">
                  <a:pos x="54" y="425"/>
                </a:cxn>
                <a:cxn ang="0">
                  <a:pos x="323" y="266"/>
                </a:cxn>
                <a:cxn ang="0">
                  <a:pos x="501" y="10"/>
                </a:cxn>
                <a:cxn ang="0">
                  <a:pos x="584" y="206"/>
                </a:cxn>
                <a:cxn ang="0">
                  <a:pos x="626" y="229"/>
                </a:cxn>
                <a:cxn ang="0">
                  <a:pos x="651" y="246"/>
                </a:cxn>
                <a:cxn ang="0">
                  <a:pos x="697" y="254"/>
                </a:cxn>
                <a:cxn ang="0">
                  <a:pos x="736" y="254"/>
                </a:cxn>
                <a:cxn ang="0">
                  <a:pos x="751" y="283"/>
                </a:cxn>
                <a:cxn ang="0">
                  <a:pos x="788" y="281"/>
                </a:cxn>
                <a:cxn ang="0">
                  <a:pos x="810" y="281"/>
                </a:cxn>
                <a:cxn ang="0">
                  <a:pos x="822" y="285"/>
                </a:cxn>
                <a:cxn ang="0">
                  <a:pos x="844" y="285"/>
                </a:cxn>
                <a:cxn ang="0">
                  <a:pos x="877" y="292"/>
                </a:cxn>
                <a:cxn ang="0">
                  <a:pos x="897" y="291"/>
                </a:cxn>
                <a:cxn ang="0">
                  <a:pos x="917" y="283"/>
                </a:cxn>
                <a:cxn ang="0">
                  <a:pos x="949" y="278"/>
                </a:cxn>
                <a:cxn ang="0">
                  <a:pos x="972" y="283"/>
                </a:cxn>
                <a:cxn ang="0">
                  <a:pos x="989" y="283"/>
                </a:cxn>
                <a:cxn ang="0">
                  <a:pos x="1003" y="292"/>
                </a:cxn>
                <a:cxn ang="0">
                  <a:pos x="1021" y="301"/>
                </a:cxn>
                <a:cxn ang="0">
                  <a:pos x="1031" y="305"/>
                </a:cxn>
                <a:cxn ang="0">
                  <a:pos x="1042" y="311"/>
                </a:cxn>
                <a:cxn ang="0">
                  <a:pos x="1056" y="314"/>
                </a:cxn>
                <a:cxn ang="0">
                  <a:pos x="1078" y="368"/>
                </a:cxn>
                <a:cxn ang="0">
                  <a:pos x="1092" y="481"/>
                </a:cxn>
                <a:cxn ang="0">
                  <a:pos x="1101" y="505"/>
                </a:cxn>
                <a:cxn ang="0">
                  <a:pos x="1106" y="522"/>
                </a:cxn>
                <a:cxn ang="0">
                  <a:pos x="1116" y="543"/>
                </a:cxn>
                <a:cxn ang="0">
                  <a:pos x="1126" y="557"/>
                </a:cxn>
                <a:cxn ang="0">
                  <a:pos x="1124" y="573"/>
                </a:cxn>
                <a:cxn ang="0">
                  <a:pos x="1124" y="587"/>
                </a:cxn>
                <a:cxn ang="0">
                  <a:pos x="1116" y="612"/>
                </a:cxn>
                <a:cxn ang="0">
                  <a:pos x="1109" y="634"/>
                </a:cxn>
                <a:cxn ang="0">
                  <a:pos x="1113" y="660"/>
                </a:cxn>
                <a:cxn ang="0">
                  <a:pos x="1020" y="736"/>
                </a:cxn>
                <a:cxn ang="0">
                  <a:pos x="1010" y="708"/>
                </a:cxn>
                <a:cxn ang="0">
                  <a:pos x="1017" y="737"/>
                </a:cxn>
                <a:cxn ang="0">
                  <a:pos x="917" y="807"/>
                </a:cxn>
                <a:cxn ang="0">
                  <a:pos x="887" y="805"/>
                </a:cxn>
                <a:cxn ang="0">
                  <a:pos x="871" y="810"/>
                </a:cxn>
                <a:cxn ang="0">
                  <a:pos x="861" y="819"/>
                </a:cxn>
                <a:cxn ang="0">
                  <a:pos x="844" y="835"/>
                </a:cxn>
                <a:cxn ang="0">
                  <a:pos x="819" y="863"/>
                </a:cxn>
                <a:cxn ang="0">
                  <a:pos x="811" y="886"/>
                </a:cxn>
                <a:cxn ang="0">
                  <a:pos x="786" y="900"/>
                </a:cxn>
                <a:cxn ang="0">
                  <a:pos x="772" y="943"/>
                </a:cxn>
                <a:cxn ang="0">
                  <a:pos x="782" y="1028"/>
                </a:cxn>
                <a:cxn ang="0">
                  <a:pos x="779" y="1096"/>
                </a:cxn>
                <a:cxn ang="0">
                  <a:pos x="697" y="1067"/>
                </a:cxn>
                <a:cxn ang="0">
                  <a:pos x="621" y="1018"/>
                </a:cxn>
                <a:cxn ang="0">
                  <a:pos x="561" y="891"/>
                </a:cxn>
                <a:cxn ang="0">
                  <a:pos x="509" y="800"/>
                </a:cxn>
                <a:cxn ang="0">
                  <a:pos x="435" y="687"/>
                </a:cxn>
                <a:cxn ang="0">
                  <a:pos x="377" y="679"/>
                </a:cxn>
                <a:cxn ang="0">
                  <a:pos x="303" y="729"/>
                </a:cxn>
                <a:cxn ang="0">
                  <a:pos x="220" y="719"/>
                </a:cxn>
                <a:cxn ang="0">
                  <a:pos x="138" y="598"/>
                </a:cxn>
                <a:cxn ang="0">
                  <a:pos x="66" y="512"/>
                </a:cxn>
              </a:cxnLst>
              <a:rect l="0" t="0" r="r" b="b"/>
              <a:pathLst>
                <a:path w="1128" h="1096">
                  <a:moveTo>
                    <a:pt x="49" y="487"/>
                  </a:moveTo>
                  <a:lnTo>
                    <a:pt x="31" y="477"/>
                  </a:lnTo>
                  <a:lnTo>
                    <a:pt x="19" y="449"/>
                  </a:lnTo>
                  <a:lnTo>
                    <a:pt x="6" y="442"/>
                  </a:lnTo>
                  <a:lnTo>
                    <a:pt x="1" y="438"/>
                  </a:lnTo>
                  <a:lnTo>
                    <a:pt x="1" y="436"/>
                  </a:lnTo>
                  <a:lnTo>
                    <a:pt x="0" y="429"/>
                  </a:lnTo>
                  <a:lnTo>
                    <a:pt x="0" y="428"/>
                  </a:lnTo>
                  <a:lnTo>
                    <a:pt x="1" y="423"/>
                  </a:lnTo>
                  <a:lnTo>
                    <a:pt x="0" y="421"/>
                  </a:lnTo>
                  <a:lnTo>
                    <a:pt x="2" y="420"/>
                  </a:lnTo>
                  <a:lnTo>
                    <a:pt x="23" y="421"/>
                  </a:lnTo>
                  <a:lnTo>
                    <a:pt x="54" y="425"/>
                  </a:lnTo>
                  <a:lnTo>
                    <a:pt x="147" y="434"/>
                  </a:lnTo>
                  <a:lnTo>
                    <a:pt x="154" y="436"/>
                  </a:lnTo>
                  <a:lnTo>
                    <a:pt x="224" y="442"/>
                  </a:lnTo>
                  <a:lnTo>
                    <a:pt x="228" y="442"/>
                  </a:lnTo>
                  <a:lnTo>
                    <a:pt x="249" y="444"/>
                  </a:lnTo>
                  <a:lnTo>
                    <a:pt x="283" y="448"/>
                  </a:lnTo>
                  <a:lnTo>
                    <a:pt x="307" y="449"/>
                  </a:lnTo>
                  <a:lnTo>
                    <a:pt x="307" y="441"/>
                  </a:lnTo>
                  <a:lnTo>
                    <a:pt x="310" y="398"/>
                  </a:lnTo>
                  <a:lnTo>
                    <a:pt x="315" y="353"/>
                  </a:lnTo>
                  <a:lnTo>
                    <a:pt x="318" y="312"/>
                  </a:lnTo>
                  <a:lnTo>
                    <a:pt x="321" y="292"/>
                  </a:lnTo>
                  <a:lnTo>
                    <a:pt x="323" y="266"/>
                  </a:lnTo>
                  <a:lnTo>
                    <a:pt x="327" y="218"/>
                  </a:lnTo>
                  <a:lnTo>
                    <a:pt x="331" y="175"/>
                  </a:lnTo>
                  <a:lnTo>
                    <a:pt x="332" y="153"/>
                  </a:lnTo>
                  <a:lnTo>
                    <a:pt x="334" y="132"/>
                  </a:lnTo>
                  <a:lnTo>
                    <a:pt x="338" y="86"/>
                  </a:lnTo>
                  <a:lnTo>
                    <a:pt x="339" y="74"/>
                  </a:lnTo>
                  <a:lnTo>
                    <a:pt x="342" y="43"/>
                  </a:lnTo>
                  <a:lnTo>
                    <a:pt x="344" y="0"/>
                  </a:lnTo>
                  <a:lnTo>
                    <a:pt x="347" y="0"/>
                  </a:lnTo>
                  <a:lnTo>
                    <a:pt x="413" y="5"/>
                  </a:lnTo>
                  <a:lnTo>
                    <a:pt x="424" y="5"/>
                  </a:lnTo>
                  <a:lnTo>
                    <a:pt x="458" y="8"/>
                  </a:lnTo>
                  <a:lnTo>
                    <a:pt x="501" y="10"/>
                  </a:lnTo>
                  <a:lnTo>
                    <a:pt x="511" y="12"/>
                  </a:lnTo>
                  <a:lnTo>
                    <a:pt x="544" y="13"/>
                  </a:lnTo>
                  <a:lnTo>
                    <a:pt x="588" y="14"/>
                  </a:lnTo>
                  <a:lnTo>
                    <a:pt x="587" y="58"/>
                  </a:lnTo>
                  <a:lnTo>
                    <a:pt x="586" y="76"/>
                  </a:lnTo>
                  <a:lnTo>
                    <a:pt x="584" y="102"/>
                  </a:lnTo>
                  <a:lnTo>
                    <a:pt x="584" y="122"/>
                  </a:lnTo>
                  <a:lnTo>
                    <a:pt x="583" y="146"/>
                  </a:lnTo>
                  <a:lnTo>
                    <a:pt x="583" y="161"/>
                  </a:lnTo>
                  <a:lnTo>
                    <a:pt x="580" y="190"/>
                  </a:lnTo>
                  <a:lnTo>
                    <a:pt x="580" y="208"/>
                  </a:lnTo>
                  <a:lnTo>
                    <a:pt x="582" y="209"/>
                  </a:lnTo>
                  <a:lnTo>
                    <a:pt x="584" y="206"/>
                  </a:lnTo>
                  <a:lnTo>
                    <a:pt x="586" y="206"/>
                  </a:lnTo>
                  <a:lnTo>
                    <a:pt x="590" y="210"/>
                  </a:lnTo>
                  <a:lnTo>
                    <a:pt x="591" y="213"/>
                  </a:lnTo>
                  <a:lnTo>
                    <a:pt x="594" y="215"/>
                  </a:lnTo>
                  <a:lnTo>
                    <a:pt x="598" y="221"/>
                  </a:lnTo>
                  <a:lnTo>
                    <a:pt x="605" y="227"/>
                  </a:lnTo>
                  <a:lnTo>
                    <a:pt x="612" y="229"/>
                  </a:lnTo>
                  <a:lnTo>
                    <a:pt x="614" y="227"/>
                  </a:lnTo>
                  <a:lnTo>
                    <a:pt x="614" y="225"/>
                  </a:lnTo>
                  <a:lnTo>
                    <a:pt x="617" y="225"/>
                  </a:lnTo>
                  <a:lnTo>
                    <a:pt x="621" y="225"/>
                  </a:lnTo>
                  <a:lnTo>
                    <a:pt x="622" y="229"/>
                  </a:lnTo>
                  <a:lnTo>
                    <a:pt x="626" y="229"/>
                  </a:lnTo>
                  <a:lnTo>
                    <a:pt x="629" y="229"/>
                  </a:lnTo>
                  <a:lnTo>
                    <a:pt x="630" y="227"/>
                  </a:lnTo>
                  <a:lnTo>
                    <a:pt x="630" y="223"/>
                  </a:lnTo>
                  <a:lnTo>
                    <a:pt x="633" y="222"/>
                  </a:lnTo>
                  <a:lnTo>
                    <a:pt x="635" y="225"/>
                  </a:lnTo>
                  <a:lnTo>
                    <a:pt x="641" y="227"/>
                  </a:lnTo>
                  <a:lnTo>
                    <a:pt x="642" y="229"/>
                  </a:lnTo>
                  <a:lnTo>
                    <a:pt x="646" y="233"/>
                  </a:lnTo>
                  <a:lnTo>
                    <a:pt x="646" y="236"/>
                  </a:lnTo>
                  <a:lnTo>
                    <a:pt x="644" y="241"/>
                  </a:lnTo>
                  <a:lnTo>
                    <a:pt x="646" y="244"/>
                  </a:lnTo>
                  <a:lnTo>
                    <a:pt x="647" y="245"/>
                  </a:lnTo>
                  <a:lnTo>
                    <a:pt x="651" y="246"/>
                  </a:lnTo>
                  <a:lnTo>
                    <a:pt x="655" y="246"/>
                  </a:lnTo>
                  <a:lnTo>
                    <a:pt x="658" y="248"/>
                  </a:lnTo>
                  <a:lnTo>
                    <a:pt x="662" y="246"/>
                  </a:lnTo>
                  <a:lnTo>
                    <a:pt x="666" y="248"/>
                  </a:lnTo>
                  <a:lnTo>
                    <a:pt x="670" y="252"/>
                  </a:lnTo>
                  <a:lnTo>
                    <a:pt x="677" y="253"/>
                  </a:lnTo>
                  <a:lnTo>
                    <a:pt x="680" y="254"/>
                  </a:lnTo>
                  <a:lnTo>
                    <a:pt x="686" y="256"/>
                  </a:lnTo>
                  <a:lnTo>
                    <a:pt x="689" y="253"/>
                  </a:lnTo>
                  <a:lnTo>
                    <a:pt x="690" y="253"/>
                  </a:lnTo>
                  <a:lnTo>
                    <a:pt x="693" y="253"/>
                  </a:lnTo>
                  <a:lnTo>
                    <a:pt x="694" y="253"/>
                  </a:lnTo>
                  <a:lnTo>
                    <a:pt x="697" y="254"/>
                  </a:lnTo>
                  <a:lnTo>
                    <a:pt x="697" y="258"/>
                  </a:lnTo>
                  <a:lnTo>
                    <a:pt x="703" y="262"/>
                  </a:lnTo>
                  <a:lnTo>
                    <a:pt x="707" y="264"/>
                  </a:lnTo>
                  <a:lnTo>
                    <a:pt x="710" y="262"/>
                  </a:lnTo>
                  <a:lnTo>
                    <a:pt x="711" y="261"/>
                  </a:lnTo>
                  <a:lnTo>
                    <a:pt x="712" y="261"/>
                  </a:lnTo>
                  <a:lnTo>
                    <a:pt x="712" y="257"/>
                  </a:lnTo>
                  <a:lnTo>
                    <a:pt x="716" y="254"/>
                  </a:lnTo>
                  <a:lnTo>
                    <a:pt x="719" y="256"/>
                  </a:lnTo>
                  <a:lnTo>
                    <a:pt x="722" y="257"/>
                  </a:lnTo>
                  <a:lnTo>
                    <a:pt x="730" y="258"/>
                  </a:lnTo>
                  <a:lnTo>
                    <a:pt x="733" y="256"/>
                  </a:lnTo>
                  <a:lnTo>
                    <a:pt x="736" y="254"/>
                  </a:lnTo>
                  <a:lnTo>
                    <a:pt x="737" y="256"/>
                  </a:lnTo>
                  <a:lnTo>
                    <a:pt x="736" y="262"/>
                  </a:lnTo>
                  <a:lnTo>
                    <a:pt x="737" y="269"/>
                  </a:lnTo>
                  <a:lnTo>
                    <a:pt x="740" y="271"/>
                  </a:lnTo>
                  <a:lnTo>
                    <a:pt x="742" y="271"/>
                  </a:lnTo>
                  <a:lnTo>
                    <a:pt x="746" y="270"/>
                  </a:lnTo>
                  <a:lnTo>
                    <a:pt x="749" y="273"/>
                  </a:lnTo>
                  <a:lnTo>
                    <a:pt x="749" y="274"/>
                  </a:lnTo>
                  <a:lnTo>
                    <a:pt x="748" y="275"/>
                  </a:lnTo>
                  <a:lnTo>
                    <a:pt x="749" y="277"/>
                  </a:lnTo>
                  <a:lnTo>
                    <a:pt x="746" y="279"/>
                  </a:lnTo>
                  <a:lnTo>
                    <a:pt x="749" y="282"/>
                  </a:lnTo>
                  <a:lnTo>
                    <a:pt x="751" y="283"/>
                  </a:lnTo>
                  <a:lnTo>
                    <a:pt x="755" y="285"/>
                  </a:lnTo>
                  <a:lnTo>
                    <a:pt x="757" y="285"/>
                  </a:lnTo>
                  <a:lnTo>
                    <a:pt x="762" y="282"/>
                  </a:lnTo>
                  <a:lnTo>
                    <a:pt x="765" y="277"/>
                  </a:lnTo>
                  <a:lnTo>
                    <a:pt x="767" y="277"/>
                  </a:lnTo>
                  <a:lnTo>
                    <a:pt x="769" y="273"/>
                  </a:lnTo>
                  <a:lnTo>
                    <a:pt x="772" y="271"/>
                  </a:lnTo>
                  <a:lnTo>
                    <a:pt x="778" y="274"/>
                  </a:lnTo>
                  <a:lnTo>
                    <a:pt x="779" y="279"/>
                  </a:lnTo>
                  <a:lnTo>
                    <a:pt x="780" y="281"/>
                  </a:lnTo>
                  <a:lnTo>
                    <a:pt x="782" y="281"/>
                  </a:lnTo>
                  <a:lnTo>
                    <a:pt x="786" y="279"/>
                  </a:lnTo>
                  <a:lnTo>
                    <a:pt x="788" y="281"/>
                  </a:lnTo>
                  <a:lnTo>
                    <a:pt x="790" y="281"/>
                  </a:lnTo>
                  <a:lnTo>
                    <a:pt x="790" y="282"/>
                  </a:lnTo>
                  <a:lnTo>
                    <a:pt x="790" y="287"/>
                  </a:lnTo>
                  <a:lnTo>
                    <a:pt x="793" y="289"/>
                  </a:lnTo>
                  <a:lnTo>
                    <a:pt x="797" y="289"/>
                  </a:lnTo>
                  <a:lnTo>
                    <a:pt x="800" y="285"/>
                  </a:lnTo>
                  <a:lnTo>
                    <a:pt x="802" y="285"/>
                  </a:lnTo>
                  <a:lnTo>
                    <a:pt x="802" y="282"/>
                  </a:lnTo>
                  <a:lnTo>
                    <a:pt x="805" y="285"/>
                  </a:lnTo>
                  <a:lnTo>
                    <a:pt x="806" y="285"/>
                  </a:lnTo>
                  <a:lnTo>
                    <a:pt x="808" y="283"/>
                  </a:lnTo>
                  <a:lnTo>
                    <a:pt x="808" y="282"/>
                  </a:lnTo>
                  <a:lnTo>
                    <a:pt x="810" y="281"/>
                  </a:lnTo>
                  <a:lnTo>
                    <a:pt x="813" y="282"/>
                  </a:lnTo>
                  <a:lnTo>
                    <a:pt x="814" y="285"/>
                  </a:lnTo>
                  <a:lnTo>
                    <a:pt x="814" y="285"/>
                  </a:lnTo>
                  <a:lnTo>
                    <a:pt x="811" y="287"/>
                  </a:lnTo>
                  <a:lnTo>
                    <a:pt x="810" y="289"/>
                  </a:lnTo>
                  <a:lnTo>
                    <a:pt x="813" y="297"/>
                  </a:lnTo>
                  <a:lnTo>
                    <a:pt x="815" y="299"/>
                  </a:lnTo>
                  <a:lnTo>
                    <a:pt x="818" y="299"/>
                  </a:lnTo>
                  <a:lnTo>
                    <a:pt x="821" y="297"/>
                  </a:lnTo>
                  <a:lnTo>
                    <a:pt x="821" y="291"/>
                  </a:lnTo>
                  <a:lnTo>
                    <a:pt x="825" y="289"/>
                  </a:lnTo>
                  <a:lnTo>
                    <a:pt x="822" y="287"/>
                  </a:lnTo>
                  <a:lnTo>
                    <a:pt x="822" y="285"/>
                  </a:lnTo>
                  <a:lnTo>
                    <a:pt x="825" y="287"/>
                  </a:lnTo>
                  <a:lnTo>
                    <a:pt x="827" y="285"/>
                  </a:lnTo>
                  <a:lnTo>
                    <a:pt x="829" y="283"/>
                  </a:lnTo>
                  <a:lnTo>
                    <a:pt x="829" y="277"/>
                  </a:lnTo>
                  <a:lnTo>
                    <a:pt x="831" y="278"/>
                  </a:lnTo>
                  <a:lnTo>
                    <a:pt x="833" y="277"/>
                  </a:lnTo>
                  <a:lnTo>
                    <a:pt x="833" y="275"/>
                  </a:lnTo>
                  <a:lnTo>
                    <a:pt x="836" y="277"/>
                  </a:lnTo>
                  <a:lnTo>
                    <a:pt x="837" y="279"/>
                  </a:lnTo>
                  <a:lnTo>
                    <a:pt x="839" y="283"/>
                  </a:lnTo>
                  <a:lnTo>
                    <a:pt x="840" y="285"/>
                  </a:lnTo>
                  <a:lnTo>
                    <a:pt x="841" y="285"/>
                  </a:lnTo>
                  <a:lnTo>
                    <a:pt x="844" y="285"/>
                  </a:lnTo>
                  <a:lnTo>
                    <a:pt x="845" y="285"/>
                  </a:lnTo>
                  <a:lnTo>
                    <a:pt x="850" y="289"/>
                  </a:lnTo>
                  <a:lnTo>
                    <a:pt x="852" y="289"/>
                  </a:lnTo>
                  <a:lnTo>
                    <a:pt x="854" y="287"/>
                  </a:lnTo>
                  <a:lnTo>
                    <a:pt x="856" y="281"/>
                  </a:lnTo>
                  <a:lnTo>
                    <a:pt x="864" y="282"/>
                  </a:lnTo>
                  <a:lnTo>
                    <a:pt x="861" y="285"/>
                  </a:lnTo>
                  <a:lnTo>
                    <a:pt x="861" y="287"/>
                  </a:lnTo>
                  <a:lnTo>
                    <a:pt x="865" y="289"/>
                  </a:lnTo>
                  <a:lnTo>
                    <a:pt x="869" y="289"/>
                  </a:lnTo>
                  <a:lnTo>
                    <a:pt x="870" y="292"/>
                  </a:lnTo>
                  <a:lnTo>
                    <a:pt x="871" y="293"/>
                  </a:lnTo>
                  <a:lnTo>
                    <a:pt x="877" y="292"/>
                  </a:lnTo>
                  <a:lnTo>
                    <a:pt x="881" y="297"/>
                  </a:lnTo>
                  <a:lnTo>
                    <a:pt x="883" y="301"/>
                  </a:lnTo>
                  <a:lnTo>
                    <a:pt x="885" y="301"/>
                  </a:lnTo>
                  <a:lnTo>
                    <a:pt x="887" y="300"/>
                  </a:lnTo>
                  <a:lnTo>
                    <a:pt x="887" y="297"/>
                  </a:lnTo>
                  <a:lnTo>
                    <a:pt x="889" y="295"/>
                  </a:lnTo>
                  <a:lnTo>
                    <a:pt x="893" y="297"/>
                  </a:lnTo>
                  <a:lnTo>
                    <a:pt x="897" y="297"/>
                  </a:lnTo>
                  <a:lnTo>
                    <a:pt x="897" y="295"/>
                  </a:lnTo>
                  <a:lnTo>
                    <a:pt x="899" y="292"/>
                  </a:lnTo>
                  <a:lnTo>
                    <a:pt x="900" y="289"/>
                  </a:lnTo>
                  <a:lnTo>
                    <a:pt x="899" y="289"/>
                  </a:lnTo>
                  <a:lnTo>
                    <a:pt x="897" y="291"/>
                  </a:lnTo>
                  <a:lnTo>
                    <a:pt x="897" y="289"/>
                  </a:lnTo>
                  <a:lnTo>
                    <a:pt x="897" y="289"/>
                  </a:lnTo>
                  <a:lnTo>
                    <a:pt x="899" y="289"/>
                  </a:lnTo>
                  <a:lnTo>
                    <a:pt x="903" y="289"/>
                  </a:lnTo>
                  <a:lnTo>
                    <a:pt x="904" y="287"/>
                  </a:lnTo>
                  <a:lnTo>
                    <a:pt x="908" y="287"/>
                  </a:lnTo>
                  <a:lnTo>
                    <a:pt x="909" y="285"/>
                  </a:lnTo>
                  <a:lnTo>
                    <a:pt x="911" y="287"/>
                  </a:lnTo>
                  <a:lnTo>
                    <a:pt x="912" y="285"/>
                  </a:lnTo>
                  <a:lnTo>
                    <a:pt x="912" y="285"/>
                  </a:lnTo>
                  <a:lnTo>
                    <a:pt x="913" y="285"/>
                  </a:lnTo>
                  <a:lnTo>
                    <a:pt x="916" y="285"/>
                  </a:lnTo>
                  <a:lnTo>
                    <a:pt x="917" y="283"/>
                  </a:lnTo>
                  <a:lnTo>
                    <a:pt x="925" y="287"/>
                  </a:lnTo>
                  <a:lnTo>
                    <a:pt x="926" y="287"/>
                  </a:lnTo>
                  <a:lnTo>
                    <a:pt x="929" y="285"/>
                  </a:lnTo>
                  <a:lnTo>
                    <a:pt x="932" y="287"/>
                  </a:lnTo>
                  <a:lnTo>
                    <a:pt x="932" y="285"/>
                  </a:lnTo>
                  <a:lnTo>
                    <a:pt x="932" y="282"/>
                  </a:lnTo>
                  <a:lnTo>
                    <a:pt x="933" y="282"/>
                  </a:lnTo>
                  <a:lnTo>
                    <a:pt x="937" y="282"/>
                  </a:lnTo>
                  <a:lnTo>
                    <a:pt x="943" y="279"/>
                  </a:lnTo>
                  <a:lnTo>
                    <a:pt x="945" y="279"/>
                  </a:lnTo>
                  <a:lnTo>
                    <a:pt x="945" y="278"/>
                  </a:lnTo>
                  <a:lnTo>
                    <a:pt x="945" y="277"/>
                  </a:lnTo>
                  <a:lnTo>
                    <a:pt x="949" y="278"/>
                  </a:lnTo>
                  <a:lnTo>
                    <a:pt x="950" y="282"/>
                  </a:lnTo>
                  <a:lnTo>
                    <a:pt x="953" y="281"/>
                  </a:lnTo>
                  <a:lnTo>
                    <a:pt x="951" y="282"/>
                  </a:lnTo>
                  <a:lnTo>
                    <a:pt x="950" y="282"/>
                  </a:lnTo>
                  <a:lnTo>
                    <a:pt x="950" y="283"/>
                  </a:lnTo>
                  <a:lnTo>
                    <a:pt x="953" y="282"/>
                  </a:lnTo>
                  <a:lnTo>
                    <a:pt x="953" y="283"/>
                  </a:lnTo>
                  <a:lnTo>
                    <a:pt x="957" y="283"/>
                  </a:lnTo>
                  <a:lnTo>
                    <a:pt x="957" y="285"/>
                  </a:lnTo>
                  <a:lnTo>
                    <a:pt x="968" y="285"/>
                  </a:lnTo>
                  <a:lnTo>
                    <a:pt x="968" y="282"/>
                  </a:lnTo>
                  <a:lnTo>
                    <a:pt x="971" y="283"/>
                  </a:lnTo>
                  <a:lnTo>
                    <a:pt x="972" y="283"/>
                  </a:lnTo>
                  <a:lnTo>
                    <a:pt x="972" y="279"/>
                  </a:lnTo>
                  <a:lnTo>
                    <a:pt x="973" y="282"/>
                  </a:lnTo>
                  <a:lnTo>
                    <a:pt x="974" y="281"/>
                  </a:lnTo>
                  <a:lnTo>
                    <a:pt x="974" y="278"/>
                  </a:lnTo>
                  <a:lnTo>
                    <a:pt x="976" y="275"/>
                  </a:lnTo>
                  <a:lnTo>
                    <a:pt x="984" y="277"/>
                  </a:lnTo>
                  <a:lnTo>
                    <a:pt x="985" y="278"/>
                  </a:lnTo>
                  <a:lnTo>
                    <a:pt x="985" y="279"/>
                  </a:lnTo>
                  <a:lnTo>
                    <a:pt x="986" y="281"/>
                  </a:lnTo>
                  <a:lnTo>
                    <a:pt x="988" y="279"/>
                  </a:lnTo>
                  <a:lnTo>
                    <a:pt x="989" y="279"/>
                  </a:lnTo>
                  <a:lnTo>
                    <a:pt x="988" y="282"/>
                  </a:lnTo>
                  <a:lnTo>
                    <a:pt x="989" y="283"/>
                  </a:lnTo>
                  <a:lnTo>
                    <a:pt x="990" y="279"/>
                  </a:lnTo>
                  <a:lnTo>
                    <a:pt x="990" y="282"/>
                  </a:lnTo>
                  <a:lnTo>
                    <a:pt x="992" y="283"/>
                  </a:lnTo>
                  <a:lnTo>
                    <a:pt x="993" y="285"/>
                  </a:lnTo>
                  <a:lnTo>
                    <a:pt x="994" y="285"/>
                  </a:lnTo>
                  <a:lnTo>
                    <a:pt x="997" y="285"/>
                  </a:lnTo>
                  <a:lnTo>
                    <a:pt x="998" y="285"/>
                  </a:lnTo>
                  <a:lnTo>
                    <a:pt x="999" y="287"/>
                  </a:lnTo>
                  <a:lnTo>
                    <a:pt x="1001" y="287"/>
                  </a:lnTo>
                  <a:lnTo>
                    <a:pt x="1001" y="289"/>
                  </a:lnTo>
                  <a:lnTo>
                    <a:pt x="1003" y="289"/>
                  </a:lnTo>
                  <a:lnTo>
                    <a:pt x="1003" y="291"/>
                  </a:lnTo>
                  <a:lnTo>
                    <a:pt x="1003" y="292"/>
                  </a:lnTo>
                  <a:lnTo>
                    <a:pt x="1006" y="293"/>
                  </a:lnTo>
                  <a:lnTo>
                    <a:pt x="1007" y="297"/>
                  </a:lnTo>
                  <a:lnTo>
                    <a:pt x="1011" y="297"/>
                  </a:lnTo>
                  <a:lnTo>
                    <a:pt x="1013" y="297"/>
                  </a:lnTo>
                  <a:lnTo>
                    <a:pt x="1013" y="297"/>
                  </a:lnTo>
                  <a:lnTo>
                    <a:pt x="1015" y="297"/>
                  </a:lnTo>
                  <a:lnTo>
                    <a:pt x="1013" y="297"/>
                  </a:lnTo>
                  <a:lnTo>
                    <a:pt x="1017" y="297"/>
                  </a:lnTo>
                  <a:lnTo>
                    <a:pt x="1017" y="300"/>
                  </a:lnTo>
                  <a:lnTo>
                    <a:pt x="1017" y="299"/>
                  </a:lnTo>
                  <a:lnTo>
                    <a:pt x="1017" y="300"/>
                  </a:lnTo>
                  <a:lnTo>
                    <a:pt x="1017" y="301"/>
                  </a:lnTo>
                  <a:lnTo>
                    <a:pt x="1021" y="301"/>
                  </a:lnTo>
                  <a:lnTo>
                    <a:pt x="1025" y="301"/>
                  </a:lnTo>
                  <a:lnTo>
                    <a:pt x="1025" y="301"/>
                  </a:lnTo>
                  <a:lnTo>
                    <a:pt x="1025" y="303"/>
                  </a:lnTo>
                  <a:lnTo>
                    <a:pt x="1025" y="304"/>
                  </a:lnTo>
                  <a:lnTo>
                    <a:pt x="1025" y="305"/>
                  </a:lnTo>
                  <a:lnTo>
                    <a:pt x="1027" y="304"/>
                  </a:lnTo>
                  <a:lnTo>
                    <a:pt x="1027" y="303"/>
                  </a:lnTo>
                  <a:lnTo>
                    <a:pt x="1029" y="304"/>
                  </a:lnTo>
                  <a:lnTo>
                    <a:pt x="1031" y="303"/>
                  </a:lnTo>
                  <a:lnTo>
                    <a:pt x="1032" y="304"/>
                  </a:lnTo>
                  <a:lnTo>
                    <a:pt x="1033" y="304"/>
                  </a:lnTo>
                  <a:lnTo>
                    <a:pt x="1032" y="304"/>
                  </a:lnTo>
                  <a:lnTo>
                    <a:pt x="1031" y="305"/>
                  </a:lnTo>
                  <a:lnTo>
                    <a:pt x="1032" y="305"/>
                  </a:lnTo>
                  <a:lnTo>
                    <a:pt x="1035" y="305"/>
                  </a:lnTo>
                  <a:lnTo>
                    <a:pt x="1035" y="307"/>
                  </a:lnTo>
                  <a:lnTo>
                    <a:pt x="1033" y="307"/>
                  </a:lnTo>
                  <a:lnTo>
                    <a:pt x="1033" y="308"/>
                  </a:lnTo>
                  <a:lnTo>
                    <a:pt x="1036" y="307"/>
                  </a:lnTo>
                  <a:lnTo>
                    <a:pt x="1036" y="309"/>
                  </a:lnTo>
                  <a:lnTo>
                    <a:pt x="1037" y="308"/>
                  </a:lnTo>
                  <a:lnTo>
                    <a:pt x="1039" y="308"/>
                  </a:lnTo>
                  <a:lnTo>
                    <a:pt x="1040" y="308"/>
                  </a:lnTo>
                  <a:lnTo>
                    <a:pt x="1044" y="307"/>
                  </a:lnTo>
                  <a:lnTo>
                    <a:pt x="1044" y="309"/>
                  </a:lnTo>
                  <a:lnTo>
                    <a:pt x="1042" y="311"/>
                  </a:lnTo>
                  <a:lnTo>
                    <a:pt x="1044" y="311"/>
                  </a:lnTo>
                  <a:lnTo>
                    <a:pt x="1046" y="313"/>
                  </a:lnTo>
                  <a:lnTo>
                    <a:pt x="1048" y="313"/>
                  </a:lnTo>
                  <a:lnTo>
                    <a:pt x="1048" y="312"/>
                  </a:lnTo>
                  <a:lnTo>
                    <a:pt x="1049" y="312"/>
                  </a:lnTo>
                  <a:lnTo>
                    <a:pt x="1049" y="313"/>
                  </a:lnTo>
                  <a:lnTo>
                    <a:pt x="1046" y="314"/>
                  </a:lnTo>
                  <a:lnTo>
                    <a:pt x="1049" y="316"/>
                  </a:lnTo>
                  <a:lnTo>
                    <a:pt x="1053" y="313"/>
                  </a:lnTo>
                  <a:lnTo>
                    <a:pt x="1054" y="314"/>
                  </a:lnTo>
                  <a:lnTo>
                    <a:pt x="1056" y="313"/>
                  </a:lnTo>
                  <a:lnTo>
                    <a:pt x="1056" y="312"/>
                  </a:lnTo>
                  <a:lnTo>
                    <a:pt x="1056" y="314"/>
                  </a:lnTo>
                  <a:lnTo>
                    <a:pt x="1060" y="312"/>
                  </a:lnTo>
                  <a:lnTo>
                    <a:pt x="1062" y="312"/>
                  </a:lnTo>
                  <a:lnTo>
                    <a:pt x="1060" y="314"/>
                  </a:lnTo>
                  <a:lnTo>
                    <a:pt x="1062" y="314"/>
                  </a:lnTo>
                  <a:lnTo>
                    <a:pt x="1063" y="312"/>
                  </a:lnTo>
                  <a:lnTo>
                    <a:pt x="1067" y="311"/>
                  </a:lnTo>
                  <a:lnTo>
                    <a:pt x="1067" y="313"/>
                  </a:lnTo>
                  <a:lnTo>
                    <a:pt x="1073" y="313"/>
                  </a:lnTo>
                  <a:lnTo>
                    <a:pt x="1073" y="312"/>
                  </a:lnTo>
                  <a:lnTo>
                    <a:pt x="1075" y="312"/>
                  </a:lnTo>
                  <a:lnTo>
                    <a:pt x="1078" y="314"/>
                  </a:lnTo>
                  <a:lnTo>
                    <a:pt x="1078" y="343"/>
                  </a:lnTo>
                  <a:lnTo>
                    <a:pt x="1078" y="368"/>
                  </a:lnTo>
                  <a:lnTo>
                    <a:pt x="1078" y="382"/>
                  </a:lnTo>
                  <a:lnTo>
                    <a:pt x="1079" y="401"/>
                  </a:lnTo>
                  <a:lnTo>
                    <a:pt x="1081" y="432"/>
                  </a:lnTo>
                  <a:lnTo>
                    <a:pt x="1081" y="452"/>
                  </a:lnTo>
                  <a:lnTo>
                    <a:pt x="1081" y="471"/>
                  </a:lnTo>
                  <a:lnTo>
                    <a:pt x="1083" y="472"/>
                  </a:lnTo>
                  <a:lnTo>
                    <a:pt x="1083" y="473"/>
                  </a:lnTo>
                  <a:lnTo>
                    <a:pt x="1085" y="477"/>
                  </a:lnTo>
                  <a:lnTo>
                    <a:pt x="1087" y="479"/>
                  </a:lnTo>
                  <a:lnTo>
                    <a:pt x="1089" y="480"/>
                  </a:lnTo>
                  <a:lnTo>
                    <a:pt x="1091" y="480"/>
                  </a:lnTo>
                  <a:lnTo>
                    <a:pt x="1091" y="481"/>
                  </a:lnTo>
                  <a:lnTo>
                    <a:pt x="1092" y="481"/>
                  </a:lnTo>
                  <a:lnTo>
                    <a:pt x="1093" y="484"/>
                  </a:lnTo>
                  <a:lnTo>
                    <a:pt x="1095" y="484"/>
                  </a:lnTo>
                  <a:lnTo>
                    <a:pt x="1095" y="485"/>
                  </a:lnTo>
                  <a:lnTo>
                    <a:pt x="1096" y="489"/>
                  </a:lnTo>
                  <a:lnTo>
                    <a:pt x="1099" y="491"/>
                  </a:lnTo>
                  <a:lnTo>
                    <a:pt x="1100" y="493"/>
                  </a:lnTo>
                  <a:lnTo>
                    <a:pt x="1099" y="496"/>
                  </a:lnTo>
                  <a:lnTo>
                    <a:pt x="1101" y="497"/>
                  </a:lnTo>
                  <a:lnTo>
                    <a:pt x="1100" y="500"/>
                  </a:lnTo>
                  <a:lnTo>
                    <a:pt x="1101" y="500"/>
                  </a:lnTo>
                  <a:lnTo>
                    <a:pt x="1102" y="500"/>
                  </a:lnTo>
                  <a:lnTo>
                    <a:pt x="1101" y="504"/>
                  </a:lnTo>
                  <a:lnTo>
                    <a:pt x="1101" y="505"/>
                  </a:lnTo>
                  <a:lnTo>
                    <a:pt x="1100" y="506"/>
                  </a:lnTo>
                  <a:lnTo>
                    <a:pt x="1100" y="509"/>
                  </a:lnTo>
                  <a:lnTo>
                    <a:pt x="1099" y="509"/>
                  </a:lnTo>
                  <a:lnTo>
                    <a:pt x="1099" y="512"/>
                  </a:lnTo>
                  <a:lnTo>
                    <a:pt x="1100" y="513"/>
                  </a:lnTo>
                  <a:lnTo>
                    <a:pt x="1101" y="516"/>
                  </a:lnTo>
                  <a:lnTo>
                    <a:pt x="1104" y="518"/>
                  </a:lnTo>
                  <a:lnTo>
                    <a:pt x="1105" y="518"/>
                  </a:lnTo>
                  <a:lnTo>
                    <a:pt x="1106" y="516"/>
                  </a:lnTo>
                  <a:lnTo>
                    <a:pt x="1108" y="518"/>
                  </a:lnTo>
                  <a:lnTo>
                    <a:pt x="1110" y="518"/>
                  </a:lnTo>
                  <a:lnTo>
                    <a:pt x="1109" y="520"/>
                  </a:lnTo>
                  <a:lnTo>
                    <a:pt x="1106" y="522"/>
                  </a:lnTo>
                  <a:lnTo>
                    <a:pt x="1109" y="524"/>
                  </a:lnTo>
                  <a:lnTo>
                    <a:pt x="1110" y="524"/>
                  </a:lnTo>
                  <a:lnTo>
                    <a:pt x="1110" y="526"/>
                  </a:lnTo>
                  <a:lnTo>
                    <a:pt x="1112" y="527"/>
                  </a:lnTo>
                  <a:lnTo>
                    <a:pt x="1112" y="528"/>
                  </a:lnTo>
                  <a:lnTo>
                    <a:pt x="1112" y="530"/>
                  </a:lnTo>
                  <a:lnTo>
                    <a:pt x="1114" y="531"/>
                  </a:lnTo>
                  <a:lnTo>
                    <a:pt x="1114" y="534"/>
                  </a:lnTo>
                  <a:lnTo>
                    <a:pt x="1116" y="534"/>
                  </a:lnTo>
                  <a:lnTo>
                    <a:pt x="1113" y="538"/>
                  </a:lnTo>
                  <a:lnTo>
                    <a:pt x="1113" y="540"/>
                  </a:lnTo>
                  <a:lnTo>
                    <a:pt x="1116" y="541"/>
                  </a:lnTo>
                  <a:lnTo>
                    <a:pt x="1116" y="543"/>
                  </a:lnTo>
                  <a:lnTo>
                    <a:pt x="1118" y="543"/>
                  </a:lnTo>
                  <a:lnTo>
                    <a:pt x="1120" y="544"/>
                  </a:lnTo>
                  <a:lnTo>
                    <a:pt x="1120" y="547"/>
                  </a:lnTo>
                  <a:lnTo>
                    <a:pt x="1120" y="548"/>
                  </a:lnTo>
                  <a:lnTo>
                    <a:pt x="1120" y="551"/>
                  </a:lnTo>
                  <a:lnTo>
                    <a:pt x="1120" y="553"/>
                  </a:lnTo>
                  <a:lnTo>
                    <a:pt x="1122" y="553"/>
                  </a:lnTo>
                  <a:lnTo>
                    <a:pt x="1124" y="552"/>
                  </a:lnTo>
                  <a:lnTo>
                    <a:pt x="1126" y="552"/>
                  </a:lnTo>
                  <a:lnTo>
                    <a:pt x="1126" y="553"/>
                  </a:lnTo>
                  <a:lnTo>
                    <a:pt x="1126" y="555"/>
                  </a:lnTo>
                  <a:lnTo>
                    <a:pt x="1124" y="555"/>
                  </a:lnTo>
                  <a:lnTo>
                    <a:pt x="1126" y="557"/>
                  </a:lnTo>
                  <a:lnTo>
                    <a:pt x="1126" y="559"/>
                  </a:lnTo>
                  <a:lnTo>
                    <a:pt x="1124" y="560"/>
                  </a:lnTo>
                  <a:lnTo>
                    <a:pt x="1124" y="561"/>
                  </a:lnTo>
                  <a:lnTo>
                    <a:pt x="1126" y="561"/>
                  </a:lnTo>
                  <a:lnTo>
                    <a:pt x="1124" y="562"/>
                  </a:lnTo>
                  <a:lnTo>
                    <a:pt x="1127" y="564"/>
                  </a:lnTo>
                  <a:lnTo>
                    <a:pt x="1127" y="565"/>
                  </a:lnTo>
                  <a:lnTo>
                    <a:pt x="1128" y="566"/>
                  </a:lnTo>
                  <a:lnTo>
                    <a:pt x="1124" y="569"/>
                  </a:lnTo>
                  <a:lnTo>
                    <a:pt x="1124" y="569"/>
                  </a:lnTo>
                  <a:lnTo>
                    <a:pt x="1124" y="572"/>
                  </a:lnTo>
                  <a:lnTo>
                    <a:pt x="1124" y="572"/>
                  </a:lnTo>
                  <a:lnTo>
                    <a:pt x="1124" y="573"/>
                  </a:lnTo>
                  <a:lnTo>
                    <a:pt x="1124" y="574"/>
                  </a:lnTo>
                  <a:lnTo>
                    <a:pt x="1126" y="576"/>
                  </a:lnTo>
                  <a:lnTo>
                    <a:pt x="1127" y="574"/>
                  </a:lnTo>
                  <a:lnTo>
                    <a:pt x="1127" y="576"/>
                  </a:lnTo>
                  <a:lnTo>
                    <a:pt x="1127" y="578"/>
                  </a:lnTo>
                  <a:lnTo>
                    <a:pt x="1124" y="578"/>
                  </a:lnTo>
                  <a:lnTo>
                    <a:pt x="1126" y="580"/>
                  </a:lnTo>
                  <a:lnTo>
                    <a:pt x="1124" y="580"/>
                  </a:lnTo>
                  <a:lnTo>
                    <a:pt x="1124" y="582"/>
                  </a:lnTo>
                  <a:lnTo>
                    <a:pt x="1124" y="583"/>
                  </a:lnTo>
                  <a:lnTo>
                    <a:pt x="1124" y="584"/>
                  </a:lnTo>
                  <a:lnTo>
                    <a:pt x="1124" y="586"/>
                  </a:lnTo>
                  <a:lnTo>
                    <a:pt x="1124" y="587"/>
                  </a:lnTo>
                  <a:lnTo>
                    <a:pt x="1126" y="588"/>
                  </a:lnTo>
                  <a:lnTo>
                    <a:pt x="1124" y="591"/>
                  </a:lnTo>
                  <a:lnTo>
                    <a:pt x="1122" y="594"/>
                  </a:lnTo>
                  <a:lnTo>
                    <a:pt x="1120" y="596"/>
                  </a:lnTo>
                  <a:lnTo>
                    <a:pt x="1120" y="598"/>
                  </a:lnTo>
                  <a:lnTo>
                    <a:pt x="1120" y="598"/>
                  </a:lnTo>
                  <a:lnTo>
                    <a:pt x="1120" y="600"/>
                  </a:lnTo>
                  <a:lnTo>
                    <a:pt x="1120" y="603"/>
                  </a:lnTo>
                  <a:lnTo>
                    <a:pt x="1116" y="604"/>
                  </a:lnTo>
                  <a:lnTo>
                    <a:pt x="1114" y="608"/>
                  </a:lnTo>
                  <a:lnTo>
                    <a:pt x="1113" y="608"/>
                  </a:lnTo>
                  <a:lnTo>
                    <a:pt x="1114" y="609"/>
                  </a:lnTo>
                  <a:lnTo>
                    <a:pt x="1116" y="612"/>
                  </a:lnTo>
                  <a:lnTo>
                    <a:pt x="1113" y="612"/>
                  </a:lnTo>
                  <a:lnTo>
                    <a:pt x="1112" y="613"/>
                  </a:lnTo>
                  <a:lnTo>
                    <a:pt x="1112" y="615"/>
                  </a:lnTo>
                  <a:lnTo>
                    <a:pt x="1110" y="617"/>
                  </a:lnTo>
                  <a:lnTo>
                    <a:pt x="1113" y="619"/>
                  </a:lnTo>
                  <a:lnTo>
                    <a:pt x="1112" y="621"/>
                  </a:lnTo>
                  <a:lnTo>
                    <a:pt x="1113" y="622"/>
                  </a:lnTo>
                  <a:lnTo>
                    <a:pt x="1112" y="622"/>
                  </a:lnTo>
                  <a:lnTo>
                    <a:pt x="1113" y="625"/>
                  </a:lnTo>
                  <a:lnTo>
                    <a:pt x="1114" y="628"/>
                  </a:lnTo>
                  <a:lnTo>
                    <a:pt x="1112" y="629"/>
                  </a:lnTo>
                  <a:lnTo>
                    <a:pt x="1110" y="632"/>
                  </a:lnTo>
                  <a:lnTo>
                    <a:pt x="1109" y="634"/>
                  </a:lnTo>
                  <a:lnTo>
                    <a:pt x="1109" y="636"/>
                  </a:lnTo>
                  <a:lnTo>
                    <a:pt x="1109" y="637"/>
                  </a:lnTo>
                  <a:lnTo>
                    <a:pt x="1109" y="638"/>
                  </a:lnTo>
                  <a:lnTo>
                    <a:pt x="1112" y="642"/>
                  </a:lnTo>
                  <a:lnTo>
                    <a:pt x="1114" y="642"/>
                  </a:lnTo>
                  <a:lnTo>
                    <a:pt x="1113" y="648"/>
                  </a:lnTo>
                  <a:lnTo>
                    <a:pt x="1113" y="650"/>
                  </a:lnTo>
                  <a:lnTo>
                    <a:pt x="1114" y="654"/>
                  </a:lnTo>
                  <a:lnTo>
                    <a:pt x="1114" y="656"/>
                  </a:lnTo>
                  <a:lnTo>
                    <a:pt x="1116" y="658"/>
                  </a:lnTo>
                  <a:lnTo>
                    <a:pt x="1114" y="658"/>
                  </a:lnTo>
                  <a:lnTo>
                    <a:pt x="1114" y="660"/>
                  </a:lnTo>
                  <a:lnTo>
                    <a:pt x="1113" y="660"/>
                  </a:lnTo>
                  <a:lnTo>
                    <a:pt x="1113" y="663"/>
                  </a:lnTo>
                  <a:lnTo>
                    <a:pt x="1113" y="665"/>
                  </a:lnTo>
                  <a:lnTo>
                    <a:pt x="1109" y="672"/>
                  </a:lnTo>
                  <a:lnTo>
                    <a:pt x="1101" y="673"/>
                  </a:lnTo>
                  <a:lnTo>
                    <a:pt x="1101" y="676"/>
                  </a:lnTo>
                  <a:lnTo>
                    <a:pt x="1093" y="691"/>
                  </a:lnTo>
                  <a:lnTo>
                    <a:pt x="1104" y="706"/>
                  </a:lnTo>
                  <a:lnTo>
                    <a:pt x="1083" y="706"/>
                  </a:lnTo>
                  <a:lnTo>
                    <a:pt x="1058" y="718"/>
                  </a:lnTo>
                  <a:lnTo>
                    <a:pt x="1056" y="719"/>
                  </a:lnTo>
                  <a:lnTo>
                    <a:pt x="1029" y="731"/>
                  </a:lnTo>
                  <a:lnTo>
                    <a:pt x="1021" y="739"/>
                  </a:lnTo>
                  <a:lnTo>
                    <a:pt x="1020" y="736"/>
                  </a:lnTo>
                  <a:lnTo>
                    <a:pt x="1029" y="727"/>
                  </a:lnTo>
                  <a:lnTo>
                    <a:pt x="1039" y="722"/>
                  </a:lnTo>
                  <a:lnTo>
                    <a:pt x="1045" y="723"/>
                  </a:lnTo>
                  <a:lnTo>
                    <a:pt x="1048" y="719"/>
                  </a:lnTo>
                  <a:lnTo>
                    <a:pt x="1044" y="720"/>
                  </a:lnTo>
                  <a:lnTo>
                    <a:pt x="1042" y="719"/>
                  </a:lnTo>
                  <a:lnTo>
                    <a:pt x="1039" y="716"/>
                  </a:lnTo>
                  <a:lnTo>
                    <a:pt x="1019" y="720"/>
                  </a:lnTo>
                  <a:lnTo>
                    <a:pt x="1027" y="708"/>
                  </a:lnTo>
                  <a:lnTo>
                    <a:pt x="1027" y="698"/>
                  </a:lnTo>
                  <a:lnTo>
                    <a:pt x="1025" y="695"/>
                  </a:lnTo>
                  <a:lnTo>
                    <a:pt x="1015" y="698"/>
                  </a:lnTo>
                  <a:lnTo>
                    <a:pt x="1010" y="708"/>
                  </a:lnTo>
                  <a:lnTo>
                    <a:pt x="1006" y="706"/>
                  </a:lnTo>
                  <a:lnTo>
                    <a:pt x="993" y="694"/>
                  </a:lnTo>
                  <a:lnTo>
                    <a:pt x="997" y="704"/>
                  </a:lnTo>
                  <a:lnTo>
                    <a:pt x="1002" y="708"/>
                  </a:lnTo>
                  <a:lnTo>
                    <a:pt x="999" y="719"/>
                  </a:lnTo>
                  <a:lnTo>
                    <a:pt x="1009" y="724"/>
                  </a:lnTo>
                  <a:lnTo>
                    <a:pt x="1002" y="729"/>
                  </a:lnTo>
                  <a:lnTo>
                    <a:pt x="1006" y="728"/>
                  </a:lnTo>
                  <a:lnTo>
                    <a:pt x="1005" y="732"/>
                  </a:lnTo>
                  <a:lnTo>
                    <a:pt x="1009" y="733"/>
                  </a:lnTo>
                  <a:lnTo>
                    <a:pt x="1009" y="729"/>
                  </a:lnTo>
                  <a:lnTo>
                    <a:pt x="1010" y="735"/>
                  </a:lnTo>
                  <a:lnTo>
                    <a:pt x="1017" y="737"/>
                  </a:lnTo>
                  <a:lnTo>
                    <a:pt x="1010" y="736"/>
                  </a:lnTo>
                  <a:lnTo>
                    <a:pt x="1010" y="743"/>
                  </a:lnTo>
                  <a:lnTo>
                    <a:pt x="1005" y="743"/>
                  </a:lnTo>
                  <a:lnTo>
                    <a:pt x="996" y="755"/>
                  </a:lnTo>
                  <a:lnTo>
                    <a:pt x="986" y="755"/>
                  </a:lnTo>
                  <a:lnTo>
                    <a:pt x="986" y="763"/>
                  </a:lnTo>
                  <a:lnTo>
                    <a:pt x="984" y="764"/>
                  </a:lnTo>
                  <a:lnTo>
                    <a:pt x="978" y="778"/>
                  </a:lnTo>
                  <a:lnTo>
                    <a:pt x="953" y="796"/>
                  </a:lnTo>
                  <a:lnTo>
                    <a:pt x="941" y="803"/>
                  </a:lnTo>
                  <a:lnTo>
                    <a:pt x="942" y="801"/>
                  </a:lnTo>
                  <a:lnTo>
                    <a:pt x="932" y="803"/>
                  </a:lnTo>
                  <a:lnTo>
                    <a:pt x="917" y="807"/>
                  </a:lnTo>
                  <a:lnTo>
                    <a:pt x="916" y="814"/>
                  </a:lnTo>
                  <a:lnTo>
                    <a:pt x="938" y="805"/>
                  </a:lnTo>
                  <a:lnTo>
                    <a:pt x="893" y="827"/>
                  </a:lnTo>
                  <a:lnTo>
                    <a:pt x="913" y="817"/>
                  </a:lnTo>
                  <a:lnTo>
                    <a:pt x="913" y="811"/>
                  </a:lnTo>
                  <a:lnTo>
                    <a:pt x="891" y="819"/>
                  </a:lnTo>
                  <a:lnTo>
                    <a:pt x="891" y="817"/>
                  </a:lnTo>
                  <a:lnTo>
                    <a:pt x="897" y="815"/>
                  </a:lnTo>
                  <a:lnTo>
                    <a:pt x="891" y="813"/>
                  </a:lnTo>
                  <a:lnTo>
                    <a:pt x="899" y="800"/>
                  </a:lnTo>
                  <a:lnTo>
                    <a:pt x="893" y="807"/>
                  </a:lnTo>
                  <a:lnTo>
                    <a:pt x="885" y="810"/>
                  </a:lnTo>
                  <a:lnTo>
                    <a:pt x="887" y="805"/>
                  </a:lnTo>
                  <a:lnTo>
                    <a:pt x="883" y="813"/>
                  </a:lnTo>
                  <a:lnTo>
                    <a:pt x="879" y="814"/>
                  </a:lnTo>
                  <a:lnTo>
                    <a:pt x="877" y="809"/>
                  </a:lnTo>
                  <a:lnTo>
                    <a:pt x="877" y="803"/>
                  </a:lnTo>
                  <a:lnTo>
                    <a:pt x="874" y="805"/>
                  </a:lnTo>
                  <a:lnTo>
                    <a:pt x="871" y="801"/>
                  </a:lnTo>
                  <a:lnTo>
                    <a:pt x="873" y="807"/>
                  </a:lnTo>
                  <a:lnTo>
                    <a:pt x="875" y="803"/>
                  </a:lnTo>
                  <a:lnTo>
                    <a:pt x="874" y="813"/>
                  </a:lnTo>
                  <a:lnTo>
                    <a:pt x="878" y="815"/>
                  </a:lnTo>
                  <a:lnTo>
                    <a:pt x="868" y="821"/>
                  </a:lnTo>
                  <a:lnTo>
                    <a:pt x="873" y="817"/>
                  </a:lnTo>
                  <a:lnTo>
                    <a:pt x="871" y="810"/>
                  </a:lnTo>
                  <a:lnTo>
                    <a:pt x="869" y="817"/>
                  </a:lnTo>
                  <a:lnTo>
                    <a:pt x="866" y="815"/>
                  </a:lnTo>
                  <a:lnTo>
                    <a:pt x="866" y="811"/>
                  </a:lnTo>
                  <a:lnTo>
                    <a:pt x="861" y="813"/>
                  </a:lnTo>
                  <a:lnTo>
                    <a:pt x="861" y="807"/>
                  </a:lnTo>
                  <a:lnTo>
                    <a:pt x="861" y="795"/>
                  </a:lnTo>
                  <a:lnTo>
                    <a:pt x="860" y="807"/>
                  </a:lnTo>
                  <a:lnTo>
                    <a:pt x="858" y="805"/>
                  </a:lnTo>
                  <a:lnTo>
                    <a:pt x="854" y="805"/>
                  </a:lnTo>
                  <a:lnTo>
                    <a:pt x="854" y="807"/>
                  </a:lnTo>
                  <a:lnTo>
                    <a:pt x="857" y="814"/>
                  </a:lnTo>
                  <a:lnTo>
                    <a:pt x="857" y="821"/>
                  </a:lnTo>
                  <a:lnTo>
                    <a:pt x="861" y="819"/>
                  </a:lnTo>
                  <a:lnTo>
                    <a:pt x="869" y="826"/>
                  </a:lnTo>
                  <a:lnTo>
                    <a:pt x="861" y="830"/>
                  </a:lnTo>
                  <a:lnTo>
                    <a:pt x="865" y="831"/>
                  </a:lnTo>
                  <a:lnTo>
                    <a:pt x="869" y="827"/>
                  </a:lnTo>
                  <a:lnTo>
                    <a:pt x="877" y="834"/>
                  </a:lnTo>
                  <a:lnTo>
                    <a:pt x="852" y="846"/>
                  </a:lnTo>
                  <a:lnTo>
                    <a:pt x="850" y="843"/>
                  </a:lnTo>
                  <a:lnTo>
                    <a:pt x="850" y="838"/>
                  </a:lnTo>
                  <a:lnTo>
                    <a:pt x="845" y="836"/>
                  </a:lnTo>
                  <a:lnTo>
                    <a:pt x="841" y="829"/>
                  </a:lnTo>
                  <a:lnTo>
                    <a:pt x="837" y="831"/>
                  </a:lnTo>
                  <a:lnTo>
                    <a:pt x="841" y="832"/>
                  </a:lnTo>
                  <a:lnTo>
                    <a:pt x="844" y="835"/>
                  </a:lnTo>
                  <a:lnTo>
                    <a:pt x="843" y="838"/>
                  </a:lnTo>
                  <a:lnTo>
                    <a:pt x="835" y="836"/>
                  </a:lnTo>
                  <a:lnTo>
                    <a:pt x="841" y="842"/>
                  </a:lnTo>
                  <a:lnTo>
                    <a:pt x="841" y="846"/>
                  </a:lnTo>
                  <a:lnTo>
                    <a:pt x="840" y="850"/>
                  </a:lnTo>
                  <a:lnTo>
                    <a:pt x="841" y="853"/>
                  </a:lnTo>
                  <a:lnTo>
                    <a:pt x="840" y="856"/>
                  </a:lnTo>
                  <a:lnTo>
                    <a:pt x="825" y="865"/>
                  </a:lnTo>
                  <a:lnTo>
                    <a:pt x="829" y="850"/>
                  </a:lnTo>
                  <a:lnTo>
                    <a:pt x="825" y="856"/>
                  </a:lnTo>
                  <a:lnTo>
                    <a:pt x="827" y="859"/>
                  </a:lnTo>
                  <a:lnTo>
                    <a:pt x="825" y="865"/>
                  </a:lnTo>
                  <a:lnTo>
                    <a:pt x="819" y="863"/>
                  </a:lnTo>
                  <a:lnTo>
                    <a:pt x="819" y="857"/>
                  </a:lnTo>
                  <a:lnTo>
                    <a:pt x="810" y="864"/>
                  </a:lnTo>
                  <a:lnTo>
                    <a:pt x="810" y="860"/>
                  </a:lnTo>
                  <a:lnTo>
                    <a:pt x="806" y="861"/>
                  </a:lnTo>
                  <a:lnTo>
                    <a:pt x="808" y="865"/>
                  </a:lnTo>
                  <a:lnTo>
                    <a:pt x="798" y="871"/>
                  </a:lnTo>
                  <a:lnTo>
                    <a:pt x="800" y="871"/>
                  </a:lnTo>
                  <a:lnTo>
                    <a:pt x="797" y="875"/>
                  </a:lnTo>
                  <a:lnTo>
                    <a:pt x="801" y="873"/>
                  </a:lnTo>
                  <a:lnTo>
                    <a:pt x="810" y="871"/>
                  </a:lnTo>
                  <a:lnTo>
                    <a:pt x="819" y="867"/>
                  </a:lnTo>
                  <a:lnTo>
                    <a:pt x="819" y="875"/>
                  </a:lnTo>
                  <a:lnTo>
                    <a:pt x="811" y="886"/>
                  </a:lnTo>
                  <a:lnTo>
                    <a:pt x="804" y="896"/>
                  </a:lnTo>
                  <a:lnTo>
                    <a:pt x="800" y="895"/>
                  </a:lnTo>
                  <a:lnTo>
                    <a:pt x="802" y="894"/>
                  </a:lnTo>
                  <a:lnTo>
                    <a:pt x="796" y="890"/>
                  </a:lnTo>
                  <a:lnTo>
                    <a:pt x="790" y="892"/>
                  </a:lnTo>
                  <a:lnTo>
                    <a:pt x="790" y="890"/>
                  </a:lnTo>
                  <a:lnTo>
                    <a:pt x="778" y="891"/>
                  </a:lnTo>
                  <a:lnTo>
                    <a:pt x="776" y="889"/>
                  </a:lnTo>
                  <a:lnTo>
                    <a:pt x="775" y="890"/>
                  </a:lnTo>
                  <a:lnTo>
                    <a:pt x="776" y="892"/>
                  </a:lnTo>
                  <a:lnTo>
                    <a:pt x="778" y="895"/>
                  </a:lnTo>
                  <a:lnTo>
                    <a:pt x="786" y="894"/>
                  </a:lnTo>
                  <a:lnTo>
                    <a:pt x="786" y="900"/>
                  </a:lnTo>
                  <a:lnTo>
                    <a:pt x="793" y="906"/>
                  </a:lnTo>
                  <a:lnTo>
                    <a:pt x="790" y="906"/>
                  </a:lnTo>
                  <a:lnTo>
                    <a:pt x="792" y="908"/>
                  </a:lnTo>
                  <a:lnTo>
                    <a:pt x="790" y="913"/>
                  </a:lnTo>
                  <a:lnTo>
                    <a:pt x="786" y="913"/>
                  </a:lnTo>
                  <a:lnTo>
                    <a:pt x="790" y="914"/>
                  </a:lnTo>
                  <a:lnTo>
                    <a:pt x="793" y="906"/>
                  </a:lnTo>
                  <a:lnTo>
                    <a:pt x="798" y="908"/>
                  </a:lnTo>
                  <a:lnTo>
                    <a:pt x="790" y="921"/>
                  </a:lnTo>
                  <a:lnTo>
                    <a:pt x="783" y="946"/>
                  </a:lnTo>
                  <a:lnTo>
                    <a:pt x="775" y="946"/>
                  </a:lnTo>
                  <a:lnTo>
                    <a:pt x="775" y="933"/>
                  </a:lnTo>
                  <a:lnTo>
                    <a:pt x="772" y="943"/>
                  </a:lnTo>
                  <a:lnTo>
                    <a:pt x="765" y="947"/>
                  </a:lnTo>
                  <a:lnTo>
                    <a:pt x="753" y="935"/>
                  </a:lnTo>
                  <a:lnTo>
                    <a:pt x="759" y="949"/>
                  </a:lnTo>
                  <a:lnTo>
                    <a:pt x="749" y="949"/>
                  </a:lnTo>
                  <a:lnTo>
                    <a:pt x="771" y="955"/>
                  </a:lnTo>
                  <a:lnTo>
                    <a:pt x="782" y="951"/>
                  </a:lnTo>
                  <a:lnTo>
                    <a:pt x="775" y="970"/>
                  </a:lnTo>
                  <a:lnTo>
                    <a:pt x="776" y="978"/>
                  </a:lnTo>
                  <a:lnTo>
                    <a:pt x="769" y="980"/>
                  </a:lnTo>
                  <a:lnTo>
                    <a:pt x="769" y="994"/>
                  </a:lnTo>
                  <a:lnTo>
                    <a:pt x="775" y="999"/>
                  </a:lnTo>
                  <a:lnTo>
                    <a:pt x="779" y="1019"/>
                  </a:lnTo>
                  <a:lnTo>
                    <a:pt x="782" y="1028"/>
                  </a:lnTo>
                  <a:lnTo>
                    <a:pt x="776" y="1032"/>
                  </a:lnTo>
                  <a:lnTo>
                    <a:pt x="782" y="1041"/>
                  </a:lnTo>
                  <a:lnTo>
                    <a:pt x="786" y="1044"/>
                  </a:lnTo>
                  <a:lnTo>
                    <a:pt x="786" y="1062"/>
                  </a:lnTo>
                  <a:lnTo>
                    <a:pt x="796" y="1073"/>
                  </a:lnTo>
                  <a:lnTo>
                    <a:pt x="794" y="1080"/>
                  </a:lnTo>
                  <a:lnTo>
                    <a:pt x="800" y="1080"/>
                  </a:lnTo>
                  <a:lnTo>
                    <a:pt x="804" y="1086"/>
                  </a:lnTo>
                  <a:lnTo>
                    <a:pt x="790" y="1084"/>
                  </a:lnTo>
                  <a:lnTo>
                    <a:pt x="790" y="1087"/>
                  </a:lnTo>
                  <a:lnTo>
                    <a:pt x="784" y="1090"/>
                  </a:lnTo>
                  <a:lnTo>
                    <a:pt x="784" y="1096"/>
                  </a:lnTo>
                  <a:lnTo>
                    <a:pt x="779" y="1096"/>
                  </a:lnTo>
                  <a:lnTo>
                    <a:pt x="765" y="1087"/>
                  </a:lnTo>
                  <a:lnTo>
                    <a:pt x="765" y="1086"/>
                  </a:lnTo>
                  <a:lnTo>
                    <a:pt x="763" y="1084"/>
                  </a:lnTo>
                  <a:lnTo>
                    <a:pt x="759" y="1077"/>
                  </a:lnTo>
                  <a:lnTo>
                    <a:pt x="740" y="1073"/>
                  </a:lnTo>
                  <a:lnTo>
                    <a:pt x="722" y="1073"/>
                  </a:lnTo>
                  <a:lnTo>
                    <a:pt x="720" y="1077"/>
                  </a:lnTo>
                  <a:lnTo>
                    <a:pt x="719" y="1073"/>
                  </a:lnTo>
                  <a:lnTo>
                    <a:pt x="708" y="1073"/>
                  </a:lnTo>
                  <a:lnTo>
                    <a:pt x="701" y="1069"/>
                  </a:lnTo>
                  <a:lnTo>
                    <a:pt x="702" y="1066"/>
                  </a:lnTo>
                  <a:lnTo>
                    <a:pt x="701" y="1065"/>
                  </a:lnTo>
                  <a:lnTo>
                    <a:pt x="697" y="1067"/>
                  </a:lnTo>
                  <a:lnTo>
                    <a:pt x="695" y="1062"/>
                  </a:lnTo>
                  <a:lnTo>
                    <a:pt x="691" y="1062"/>
                  </a:lnTo>
                  <a:lnTo>
                    <a:pt x="686" y="1055"/>
                  </a:lnTo>
                  <a:lnTo>
                    <a:pt x="682" y="1058"/>
                  </a:lnTo>
                  <a:lnTo>
                    <a:pt x="672" y="1052"/>
                  </a:lnTo>
                  <a:lnTo>
                    <a:pt x="666" y="1053"/>
                  </a:lnTo>
                  <a:lnTo>
                    <a:pt x="652" y="1038"/>
                  </a:lnTo>
                  <a:lnTo>
                    <a:pt x="644" y="1040"/>
                  </a:lnTo>
                  <a:lnTo>
                    <a:pt x="642" y="1038"/>
                  </a:lnTo>
                  <a:lnTo>
                    <a:pt x="626" y="1034"/>
                  </a:lnTo>
                  <a:lnTo>
                    <a:pt x="626" y="1027"/>
                  </a:lnTo>
                  <a:lnTo>
                    <a:pt x="621" y="1020"/>
                  </a:lnTo>
                  <a:lnTo>
                    <a:pt x="621" y="1018"/>
                  </a:lnTo>
                  <a:lnTo>
                    <a:pt x="612" y="989"/>
                  </a:lnTo>
                  <a:lnTo>
                    <a:pt x="601" y="978"/>
                  </a:lnTo>
                  <a:lnTo>
                    <a:pt x="601" y="974"/>
                  </a:lnTo>
                  <a:lnTo>
                    <a:pt x="596" y="971"/>
                  </a:lnTo>
                  <a:lnTo>
                    <a:pt x="598" y="952"/>
                  </a:lnTo>
                  <a:lnTo>
                    <a:pt x="596" y="946"/>
                  </a:lnTo>
                  <a:lnTo>
                    <a:pt x="590" y="941"/>
                  </a:lnTo>
                  <a:lnTo>
                    <a:pt x="594" y="924"/>
                  </a:lnTo>
                  <a:lnTo>
                    <a:pt x="592" y="921"/>
                  </a:lnTo>
                  <a:lnTo>
                    <a:pt x="590" y="910"/>
                  </a:lnTo>
                  <a:lnTo>
                    <a:pt x="575" y="906"/>
                  </a:lnTo>
                  <a:lnTo>
                    <a:pt x="566" y="892"/>
                  </a:lnTo>
                  <a:lnTo>
                    <a:pt x="561" y="891"/>
                  </a:lnTo>
                  <a:lnTo>
                    <a:pt x="555" y="871"/>
                  </a:lnTo>
                  <a:lnTo>
                    <a:pt x="552" y="869"/>
                  </a:lnTo>
                  <a:lnTo>
                    <a:pt x="542" y="853"/>
                  </a:lnTo>
                  <a:lnTo>
                    <a:pt x="532" y="848"/>
                  </a:lnTo>
                  <a:lnTo>
                    <a:pt x="532" y="844"/>
                  </a:lnTo>
                  <a:lnTo>
                    <a:pt x="526" y="840"/>
                  </a:lnTo>
                  <a:lnTo>
                    <a:pt x="526" y="836"/>
                  </a:lnTo>
                  <a:lnTo>
                    <a:pt x="522" y="829"/>
                  </a:lnTo>
                  <a:lnTo>
                    <a:pt x="519" y="819"/>
                  </a:lnTo>
                  <a:lnTo>
                    <a:pt x="522" y="817"/>
                  </a:lnTo>
                  <a:lnTo>
                    <a:pt x="515" y="813"/>
                  </a:lnTo>
                  <a:lnTo>
                    <a:pt x="518" y="807"/>
                  </a:lnTo>
                  <a:lnTo>
                    <a:pt x="509" y="800"/>
                  </a:lnTo>
                  <a:lnTo>
                    <a:pt x="502" y="776"/>
                  </a:lnTo>
                  <a:lnTo>
                    <a:pt x="497" y="774"/>
                  </a:lnTo>
                  <a:lnTo>
                    <a:pt x="495" y="757"/>
                  </a:lnTo>
                  <a:lnTo>
                    <a:pt x="488" y="747"/>
                  </a:lnTo>
                  <a:lnTo>
                    <a:pt x="485" y="740"/>
                  </a:lnTo>
                  <a:lnTo>
                    <a:pt x="468" y="725"/>
                  </a:lnTo>
                  <a:lnTo>
                    <a:pt x="463" y="715"/>
                  </a:lnTo>
                  <a:lnTo>
                    <a:pt x="446" y="708"/>
                  </a:lnTo>
                  <a:lnTo>
                    <a:pt x="447" y="699"/>
                  </a:lnTo>
                  <a:lnTo>
                    <a:pt x="442" y="704"/>
                  </a:lnTo>
                  <a:lnTo>
                    <a:pt x="443" y="697"/>
                  </a:lnTo>
                  <a:lnTo>
                    <a:pt x="437" y="695"/>
                  </a:lnTo>
                  <a:lnTo>
                    <a:pt x="435" y="687"/>
                  </a:lnTo>
                  <a:lnTo>
                    <a:pt x="435" y="683"/>
                  </a:lnTo>
                  <a:lnTo>
                    <a:pt x="431" y="685"/>
                  </a:lnTo>
                  <a:lnTo>
                    <a:pt x="429" y="681"/>
                  </a:lnTo>
                  <a:lnTo>
                    <a:pt x="423" y="683"/>
                  </a:lnTo>
                  <a:lnTo>
                    <a:pt x="423" y="679"/>
                  </a:lnTo>
                  <a:lnTo>
                    <a:pt x="420" y="683"/>
                  </a:lnTo>
                  <a:lnTo>
                    <a:pt x="415" y="683"/>
                  </a:lnTo>
                  <a:lnTo>
                    <a:pt x="404" y="680"/>
                  </a:lnTo>
                  <a:lnTo>
                    <a:pt x="399" y="681"/>
                  </a:lnTo>
                  <a:lnTo>
                    <a:pt x="399" y="677"/>
                  </a:lnTo>
                  <a:lnTo>
                    <a:pt x="389" y="679"/>
                  </a:lnTo>
                  <a:lnTo>
                    <a:pt x="385" y="676"/>
                  </a:lnTo>
                  <a:lnTo>
                    <a:pt x="377" y="679"/>
                  </a:lnTo>
                  <a:lnTo>
                    <a:pt x="355" y="668"/>
                  </a:lnTo>
                  <a:lnTo>
                    <a:pt x="351" y="671"/>
                  </a:lnTo>
                  <a:lnTo>
                    <a:pt x="348" y="679"/>
                  </a:lnTo>
                  <a:lnTo>
                    <a:pt x="338" y="676"/>
                  </a:lnTo>
                  <a:lnTo>
                    <a:pt x="334" y="680"/>
                  </a:lnTo>
                  <a:lnTo>
                    <a:pt x="331" y="676"/>
                  </a:lnTo>
                  <a:lnTo>
                    <a:pt x="326" y="680"/>
                  </a:lnTo>
                  <a:lnTo>
                    <a:pt x="322" y="679"/>
                  </a:lnTo>
                  <a:lnTo>
                    <a:pt x="310" y="699"/>
                  </a:lnTo>
                  <a:lnTo>
                    <a:pt x="307" y="711"/>
                  </a:lnTo>
                  <a:lnTo>
                    <a:pt x="301" y="718"/>
                  </a:lnTo>
                  <a:lnTo>
                    <a:pt x="299" y="725"/>
                  </a:lnTo>
                  <a:lnTo>
                    <a:pt x="303" y="729"/>
                  </a:lnTo>
                  <a:lnTo>
                    <a:pt x="291" y="733"/>
                  </a:lnTo>
                  <a:lnTo>
                    <a:pt x="275" y="753"/>
                  </a:lnTo>
                  <a:lnTo>
                    <a:pt x="264" y="749"/>
                  </a:lnTo>
                  <a:lnTo>
                    <a:pt x="264" y="751"/>
                  </a:lnTo>
                  <a:lnTo>
                    <a:pt x="259" y="745"/>
                  </a:lnTo>
                  <a:lnTo>
                    <a:pt x="255" y="747"/>
                  </a:lnTo>
                  <a:lnTo>
                    <a:pt x="246" y="741"/>
                  </a:lnTo>
                  <a:lnTo>
                    <a:pt x="242" y="733"/>
                  </a:lnTo>
                  <a:lnTo>
                    <a:pt x="225" y="728"/>
                  </a:lnTo>
                  <a:lnTo>
                    <a:pt x="224" y="723"/>
                  </a:lnTo>
                  <a:lnTo>
                    <a:pt x="220" y="723"/>
                  </a:lnTo>
                  <a:lnTo>
                    <a:pt x="223" y="718"/>
                  </a:lnTo>
                  <a:lnTo>
                    <a:pt x="220" y="719"/>
                  </a:lnTo>
                  <a:lnTo>
                    <a:pt x="198" y="711"/>
                  </a:lnTo>
                  <a:lnTo>
                    <a:pt x="189" y="704"/>
                  </a:lnTo>
                  <a:lnTo>
                    <a:pt x="186" y="694"/>
                  </a:lnTo>
                  <a:lnTo>
                    <a:pt x="171" y="687"/>
                  </a:lnTo>
                  <a:lnTo>
                    <a:pt x="159" y="672"/>
                  </a:lnTo>
                  <a:lnTo>
                    <a:pt x="156" y="659"/>
                  </a:lnTo>
                  <a:lnTo>
                    <a:pt x="148" y="648"/>
                  </a:lnTo>
                  <a:lnTo>
                    <a:pt x="148" y="633"/>
                  </a:lnTo>
                  <a:lnTo>
                    <a:pt x="151" y="623"/>
                  </a:lnTo>
                  <a:lnTo>
                    <a:pt x="148" y="615"/>
                  </a:lnTo>
                  <a:lnTo>
                    <a:pt x="140" y="601"/>
                  </a:lnTo>
                  <a:lnTo>
                    <a:pt x="142" y="599"/>
                  </a:lnTo>
                  <a:lnTo>
                    <a:pt x="138" y="598"/>
                  </a:lnTo>
                  <a:lnTo>
                    <a:pt x="136" y="580"/>
                  </a:lnTo>
                  <a:lnTo>
                    <a:pt x="128" y="572"/>
                  </a:lnTo>
                  <a:lnTo>
                    <a:pt x="128" y="566"/>
                  </a:lnTo>
                  <a:lnTo>
                    <a:pt x="122" y="566"/>
                  </a:lnTo>
                  <a:lnTo>
                    <a:pt x="111" y="552"/>
                  </a:lnTo>
                  <a:lnTo>
                    <a:pt x="107" y="553"/>
                  </a:lnTo>
                  <a:lnTo>
                    <a:pt x="104" y="549"/>
                  </a:lnTo>
                  <a:lnTo>
                    <a:pt x="101" y="551"/>
                  </a:lnTo>
                  <a:lnTo>
                    <a:pt x="95" y="547"/>
                  </a:lnTo>
                  <a:lnTo>
                    <a:pt x="93" y="541"/>
                  </a:lnTo>
                  <a:lnTo>
                    <a:pt x="83" y="530"/>
                  </a:lnTo>
                  <a:lnTo>
                    <a:pt x="79" y="520"/>
                  </a:lnTo>
                  <a:lnTo>
                    <a:pt x="66" y="512"/>
                  </a:lnTo>
                  <a:lnTo>
                    <a:pt x="49" y="487"/>
                  </a:lnTo>
                  <a:close/>
                </a:path>
              </a:pathLst>
            </a:custGeom>
            <a:grpFill/>
            <a:ln w="12700">
              <a:solidFill>
                <a:srgbClr val="FFFFFF"/>
              </a:solidFill>
              <a:round/>
              <a:headEnd/>
              <a:tailEnd/>
            </a:ln>
          </p:spPr>
          <p:txBody>
            <a:bodyPr/>
            <a:lstStyle/>
            <a:p>
              <a:pPr>
                <a:defRPr/>
              </a:pPr>
              <a:endParaRPr lang="en-US" sz="1350" kern="0">
                <a:solidFill>
                  <a:sysClr val="windowText" lastClr="000000"/>
                </a:solidFill>
                <a:latin typeface="Calibri"/>
              </a:endParaRPr>
            </a:p>
          </p:txBody>
        </p:sp>
        <p:sp>
          <p:nvSpPr>
            <p:cNvPr id="211" name="Freeform 514"/>
            <p:cNvSpPr>
              <a:spLocks/>
            </p:cNvSpPr>
            <p:nvPr/>
          </p:nvSpPr>
          <p:spPr bwMode="auto">
            <a:xfrm>
              <a:off x="3224213" y="4387850"/>
              <a:ext cx="895350" cy="904875"/>
            </a:xfrm>
            <a:custGeom>
              <a:avLst/>
              <a:gdLst/>
              <a:ahLst/>
              <a:cxnLst>
                <a:cxn ang="0">
                  <a:pos x="16" y="452"/>
                </a:cxn>
                <a:cxn ang="0">
                  <a:pos x="20" y="417"/>
                </a:cxn>
                <a:cxn ang="0">
                  <a:pos x="26" y="376"/>
                </a:cxn>
                <a:cxn ang="0">
                  <a:pos x="34" y="318"/>
                </a:cxn>
                <a:cxn ang="0">
                  <a:pos x="46" y="237"/>
                </a:cxn>
                <a:cxn ang="0">
                  <a:pos x="51" y="202"/>
                </a:cxn>
                <a:cxn ang="0">
                  <a:pos x="66" y="97"/>
                </a:cxn>
                <a:cxn ang="0">
                  <a:pos x="81" y="0"/>
                </a:cxn>
                <a:cxn ang="0">
                  <a:pos x="134" y="6"/>
                </a:cxn>
                <a:cxn ang="0">
                  <a:pos x="206" y="15"/>
                </a:cxn>
                <a:cxn ang="0">
                  <a:pos x="212" y="17"/>
                </a:cxn>
                <a:cxn ang="0">
                  <a:pos x="252" y="21"/>
                </a:cxn>
                <a:cxn ang="0">
                  <a:pos x="254" y="23"/>
                </a:cxn>
                <a:cxn ang="0">
                  <a:pos x="286" y="25"/>
                </a:cxn>
                <a:cxn ang="0">
                  <a:pos x="324" y="31"/>
                </a:cxn>
                <a:cxn ang="0">
                  <a:pos x="346" y="32"/>
                </a:cxn>
                <a:cxn ang="0">
                  <a:pos x="386" y="37"/>
                </a:cxn>
                <a:cxn ang="0">
                  <a:pos x="392" y="37"/>
                </a:cxn>
                <a:cxn ang="0">
                  <a:pos x="484" y="47"/>
                </a:cxn>
                <a:cxn ang="0">
                  <a:pos x="557" y="52"/>
                </a:cxn>
                <a:cxn ang="0">
                  <a:pos x="564" y="52"/>
                </a:cxn>
                <a:cxn ang="0">
                  <a:pos x="560" y="103"/>
                </a:cxn>
                <a:cxn ang="0">
                  <a:pos x="557" y="103"/>
                </a:cxn>
                <a:cxn ang="0">
                  <a:pos x="555" y="146"/>
                </a:cxn>
                <a:cxn ang="0">
                  <a:pos x="552" y="177"/>
                </a:cxn>
                <a:cxn ang="0">
                  <a:pos x="551" y="189"/>
                </a:cxn>
                <a:cxn ang="0">
                  <a:pos x="547" y="235"/>
                </a:cxn>
                <a:cxn ang="0">
                  <a:pos x="545" y="256"/>
                </a:cxn>
                <a:cxn ang="0">
                  <a:pos x="544" y="278"/>
                </a:cxn>
                <a:cxn ang="0">
                  <a:pos x="540" y="321"/>
                </a:cxn>
                <a:cxn ang="0">
                  <a:pos x="536" y="369"/>
                </a:cxn>
                <a:cxn ang="0">
                  <a:pos x="534" y="395"/>
                </a:cxn>
                <a:cxn ang="0">
                  <a:pos x="531" y="415"/>
                </a:cxn>
                <a:cxn ang="0">
                  <a:pos x="528" y="456"/>
                </a:cxn>
                <a:cxn ang="0">
                  <a:pos x="523" y="501"/>
                </a:cxn>
                <a:cxn ang="0">
                  <a:pos x="520" y="544"/>
                </a:cxn>
                <a:cxn ang="0">
                  <a:pos x="520" y="552"/>
                </a:cxn>
                <a:cxn ang="0">
                  <a:pos x="496" y="551"/>
                </a:cxn>
                <a:cxn ang="0">
                  <a:pos x="462" y="547"/>
                </a:cxn>
                <a:cxn ang="0">
                  <a:pos x="441" y="545"/>
                </a:cxn>
                <a:cxn ang="0">
                  <a:pos x="437" y="545"/>
                </a:cxn>
                <a:cxn ang="0">
                  <a:pos x="367" y="539"/>
                </a:cxn>
                <a:cxn ang="0">
                  <a:pos x="360" y="537"/>
                </a:cxn>
                <a:cxn ang="0">
                  <a:pos x="268" y="528"/>
                </a:cxn>
                <a:cxn ang="0">
                  <a:pos x="237" y="524"/>
                </a:cxn>
                <a:cxn ang="0">
                  <a:pos x="215" y="523"/>
                </a:cxn>
                <a:cxn ang="0">
                  <a:pos x="213" y="524"/>
                </a:cxn>
                <a:cxn ang="0">
                  <a:pos x="214" y="526"/>
                </a:cxn>
                <a:cxn ang="0">
                  <a:pos x="213" y="531"/>
                </a:cxn>
                <a:cxn ang="0">
                  <a:pos x="213" y="532"/>
                </a:cxn>
                <a:cxn ang="0">
                  <a:pos x="214" y="539"/>
                </a:cxn>
                <a:cxn ang="0">
                  <a:pos x="214" y="541"/>
                </a:cxn>
                <a:cxn ang="0">
                  <a:pos x="219" y="545"/>
                </a:cxn>
                <a:cxn ang="0">
                  <a:pos x="157" y="537"/>
                </a:cxn>
                <a:cxn ang="0">
                  <a:pos x="78" y="527"/>
                </a:cxn>
                <a:cxn ang="0">
                  <a:pos x="70" y="571"/>
                </a:cxn>
                <a:cxn ang="0">
                  <a:pos x="0" y="561"/>
                </a:cxn>
                <a:cxn ang="0">
                  <a:pos x="16" y="452"/>
                </a:cxn>
              </a:cxnLst>
              <a:rect l="0" t="0" r="r" b="b"/>
              <a:pathLst>
                <a:path w="564" h="571">
                  <a:moveTo>
                    <a:pt x="16" y="452"/>
                  </a:moveTo>
                  <a:lnTo>
                    <a:pt x="20" y="417"/>
                  </a:lnTo>
                  <a:lnTo>
                    <a:pt x="26" y="376"/>
                  </a:lnTo>
                  <a:lnTo>
                    <a:pt x="34" y="318"/>
                  </a:lnTo>
                  <a:lnTo>
                    <a:pt x="46" y="237"/>
                  </a:lnTo>
                  <a:lnTo>
                    <a:pt x="51" y="202"/>
                  </a:lnTo>
                  <a:lnTo>
                    <a:pt x="66" y="97"/>
                  </a:lnTo>
                  <a:lnTo>
                    <a:pt x="81" y="0"/>
                  </a:lnTo>
                  <a:lnTo>
                    <a:pt x="134" y="6"/>
                  </a:lnTo>
                  <a:lnTo>
                    <a:pt x="206" y="15"/>
                  </a:lnTo>
                  <a:lnTo>
                    <a:pt x="212" y="17"/>
                  </a:lnTo>
                  <a:lnTo>
                    <a:pt x="252" y="21"/>
                  </a:lnTo>
                  <a:lnTo>
                    <a:pt x="254" y="23"/>
                  </a:lnTo>
                  <a:lnTo>
                    <a:pt x="286" y="25"/>
                  </a:lnTo>
                  <a:lnTo>
                    <a:pt x="324" y="31"/>
                  </a:lnTo>
                  <a:lnTo>
                    <a:pt x="346" y="32"/>
                  </a:lnTo>
                  <a:lnTo>
                    <a:pt x="386" y="37"/>
                  </a:lnTo>
                  <a:lnTo>
                    <a:pt x="392" y="37"/>
                  </a:lnTo>
                  <a:lnTo>
                    <a:pt x="484" y="47"/>
                  </a:lnTo>
                  <a:lnTo>
                    <a:pt x="557" y="52"/>
                  </a:lnTo>
                  <a:lnTo>
                    <a:pt x="564" y="52"/>
                  </a:lnTo>
                  <a:lnTo>
                    <a:pt x="560" y="103"/>
                  </a:lnTo>
                  <a:lnTo>
                    <a:pt x="557" y="103"/>
                  </a:lnTo>
                  <a:lnTo>
                    <a:pt x="555" y="146"/>
                  </a:lnTo>
                  <a:lnTo>
                    <a:pt x="552" y="177"/>
                  </a:lnTo>
                  <a:lnTo>
                    <a:pt x="551" y="189"/>
                  </a:lnTo>
                  <a:lnTo>
                    <a:pt x="547" y="235"/>
                  </a:lnTo>
                  <a:lnTo>
                    <a:pt x="545" y="256"/>
                  </a:lnTo>
                  <a:lnTo>
                    <a:pt x="544" y="278"/>
                  </a:lnTo>
                  <a:lnTo>
                    <a:pt x="540" y="321"/>
                  </a:lnTo>
                  <a:lnTo>
                    <a:pt x="536" y="369"/>
                  </a:lnTo>
                  <a:lnTo>
                    <a:pt x="534" y="395"/>
                  </a:lnTo>
                  <a:lnTo>
                    <a:pt x="531" y="415"/>
                  </a:lnTo>
                  <a:lnTo>
                    <a:pt x="528" y="456"/>
                  </a:lnTo>
                  <a:lnTo>
                    <a:pt x="523" y="501"/>
                  </a:lnTo>
                  <a:lnTo>
                    <a:pt x="520" y="544"/>
                  </a:lnTo>
                  <a:lnTo>
                    <a:pt x="520" y="552"/>
                  </a:lnTo>
                  <a:lnTo>
                    <a:pt x="496" y="551"/>
                  </a:lnTo>
                  <a:lnTo>
                    <a:pt x="462" y="547"/>
                  </a:lnTo>
                  <a:lnTo>
                    <a:pt x="441" y="545"/>
                  </a:lnTo>
                  <a:lnTo>
                    <a:pt x="437" y="545"/>
                  </a:lnTo>
                  <a:lnTo>
                    <a:pt x="367" y="539"/>
                  </a:lnTo>
                  <a:lnTo>
                    <a:pt x="360" y="537"/>
                  </a:lnTo>
                  <a:lnTo>
                    <a:pt x="268" y="528"/>
                  </a:lnTo>
                  <a:lnTo>
                    <a:pt x="237" y="524"/>
                  </a:lnTo>
                  <a:lnTo>
                    <a:pt x="215" y="523"/>
                  </a:lnTo>
                  <a:lnTo>
                    <a:pt x="213" y="524"/>
                  </a:lnTo>
                  <a:lnTo>
                    <a:pt x="214" y="526"/>
                  </a:lnTo>
                  <a:lnTo>
                    <a:pt x="213" y="531"/>
                  </a:lnTo>
                  <a:lnTo>
                    <a:pt x="213" y="532"/>
                  </a:lnTo>
                  <a:lnTo>
                    <a:pt x="214" y="539"/>
                  </a:lnTo>
                  <a:lnTo>
                    <a:pt x="214" y="541"/>
                  </a:lnTo>
                  <a:lnTo>
                    <a:pt x="219" y="545"/>
                  </a:lnTo>
                  <a:lnTo>
                    <a:pt x="157" y="537"/>
                  </a:lnTo>
                  <a:lnTo>
                    <a:pt x="78" y="527"/>
                  </a:lnTo>
                  <a:lnTo>
                    <a:pt x="70" y="571"/>
                  </a:lnTo>
                  <a:lnTo>
                    <a:pt x="0" y="561"/>
                  </a:lnTo>
                  <a:lnTo>
                    <a:pt x="16" y="452"/>
                  </a:lnTo>
                  <a:close/>
                </a:path>
              </a:pathLst>
            </a:custGeom>
            <a:grpFill/>
            <a:ln w="12700">
              <a:solidFill>
                <a:srgbClr val="FFFFFF"/>
              </a:solidFill>
              <a:round/>
              <a:headEnd/>
              <a:tailEnd/>
            </a:ln>
          </p:spPr>
          <p:txBody>
            <a:bodyPr/>
            <a:lstStyle/>
            <a:p>
              <a:pPr>
                <a:defRPr/>
              </a:pPr>
              <a:endParaRPr lang="en-US" sz="1350" kern="0">
                <a:solidFill>
                  <a:sysClr val="windowText" lastClr="000000"/>
                </a:solidFill>
                <a:latin typeface="Calibri"/>
              </a:endParaRPr>
            </a:p>
          </p:txBody>
        </p:sp>
        <p:sp>
          <p:nvSpPr>
            <p:cNvPr id="212" name="Freeform 477"/>
            <p:cNvSpPr>
              <a:spLocks/>
            </p:cNvSpPr>
            <p:nvPr/>
          </p:nvSpPr>
          <p:spPr bwMode="auto">
            <a:xfrm>
              <a:off x="2486025" y="4273550"/>
              <a:ext cx="871538" cy="1000125"/>
            </a:xfrm>
            <a:custGeom>
              <a:avLst/>
              <a:gdLst/>
              <a:ahLst/>
              <a:cxnLst>
                <a:cxn ang="0">
                  <a:pos x="28" y="382"/>
                </a:cxn>
                <a:cxn ang="0">
                  <a:pos x="24" y="379"/>
                </a:cxn>
                <a:cxn ang="0">
                  <a:pos x="24" y="366"/>
                </a:cxn>
                <a:cxn ang="0">
                  <a:pos x="27" y="357"/>
                </a:cxn>
                <a:cxn ang="0">
                  <a:pos x="26" y="341"/>
                </a:cxn>
                <a:cxn ang="0">
                  <a:pos x="36" y="337"/>
                </a:cxn>
                <a:cxn ang="0">
                  <a:pos x="45" y="330"/>
                </a:cxn>
                <a:cxn ang="0">
                  <a:pos x="48" y="320"/>
                </a:cxn>
                <a:cxn ang="0">
                  <a:pos x="51" y="312"/>
                </a:cxn>
                <a:cxn ang="0">
                  <a:pos x="53" y="303"/>
                </a:cxn>
                <a:cxn ang="0">
                  <a:pos x="53" y="291"/>
                </a:cxn>
                <a:cxn ang="0">
                  <a:pos x="65" y="281"/>
                </a:cxn>
                <a:cxn ang="0">
                  <a:pos x="78" y="275"/>
                </a:cxn>
                <a:cxn ang="0">
                  <a:pos x="92" y="266"/>
                </a:cxn>
                <a:cxn ang="0">
                  <a:pos x="90" y="258"/>
                </a:cxn>
                <a:cxn ang="0">
                  <a:pos x="82" y="248"/>
                </a:cxn>
                <a:cxn ang="0">
                  <a:pos x="76" y="243"/>
                </a:cxn>
                <a:cxn ang="0">
                  <a:pos x="74" y="230"/>
                </a:cxn>
                <a:cxn ang="0">
                  <a:pos x="72" y="215"/>
                </a:cxn>
                <a:cxn ang="0">
                  <a:pos x="67" y="204"/>
                </a:cxn>
                <a:cxn ang="0">
                  <a:pos x="66" y="192"/>
                </a:cxn>
                <a:cxn ang="0">
                  <a:pos x="67" y="183"/>
                </a:cxn>
                <a:cxn ang="0">
                  <a:pos x="70" y="174"/>
                </a:cxn>
                <a:cxn ang="0">
                  <a:pos x="76" y="171"/>
                </a:cxn>
                <a:cxn ang="0">
                  <a:pos x="77" y="153"/>
                </a:cxn>
                <a:cxn ang="0">
                  <a:pos x="77" y="134"/>
                </a:cxn>
                <a:cxn ang="0">
                  <a:pos x="78" y="124"/>
                </a:cxn>
                <a:cxn ang="0">
                  <a:pos x="77" y="114"/>
                </a:cxn>
                <a:cxn ang="0">
                  <a:pos x="82" y="101"/>
                </a:cxn>
                <a:cxn ang="0">
                  <a:pos x="78" y="88"/>
                </a:cxn>
                <a:cxn ang="0">
                  <a:pos x="80" y="79"/>
                </a:cxn>
                <a:cxn ang="0">
                  <a:pos x="92" y="76"/>
                </a:cxn>
                <a:cxn ang="0">
                  <a:pos x="104" y="80"/>
                </a:cxn>
                <a:cxn ang="0">
                  <a:pos x="115" y="83"/>
                </a:cxn>
                <a:cxn ang="0">
                  <a:pos x="119" y="93"/>
                </a:cxn>
                <a:cxn ang="0">
                  <a:pos x="131" y="85"/>
                </a:cxn>
                <a:cxn ang="0">
                  <a:pos x="150" y="16"/>
                </a:cxn>
                <a:cxn ang="0">
                  <a:pos x="272" y="24"/>
                </a:cxn>
                <a:cxn ang="0">
                  <a:pos x="414" y="48"/>
                </a:cxn>
                <a:cxn ang="0">
                  <a:pos x="474" y="58"/>
                </a:cxn>
                <a:cxn ang="0">
                  <a:pos x="519" y="272"/>
                </a:cxn>
                <a:cxn ang="0">
                  <a:pos x="494" y="446"/>
                </a:cxn>
                <a:cxn ang="0">
                  <a:pos x="468" y="630"/>
                </a:cxn>
                <a:cxn ang="0">
                  <a:pos x="271" y="590"/>
                </a:cxn>
                <a:cxn ang="0">
                  <a:pos x="3" y="418"/>
                </a:cxn>
                <a:cxn ang="0">
                  <a:pos x="16" y="407"/>
                </a:cxn>
                <a:cxn ang="0">
                  <a:pos x="24" y="410"/>
                </a:cxn>
                <a:cxn ang="0">
                  <a:pos x="27" y="409"/>
                </a:cxn>
                <a:cxn ang="0">
                  <a:pos x="30" y="407"/>
                </a:cxn>
                <a:cxn ang="0">
                  <a:pos x="36" y="402"/>
                </a:cxn>
                <a:cxn ang="0">
                  <a:pos x="35" y="382"/>
                </a:cxn>
              </a:cxnLst>
              <a:rect l="0" t="0" r="r" b="b"/>
              <a:pathLst>
                <a:path w="549" h="630">
                  <a:moveTo>
                    <a:pt x="35" y="382"/>
                  </a:moveTo>
                  <a:lnTo>
                    <a:pt x="32" y="382"/>
                  </a:lnTo>
                  <a:lnTo>
                    <a:pt x="28" y="382"/>
                  </a:lnTo>
                  <a:lnTo>
                    <a:pt x="26" y="380"/>
                  </a:lnTo>
                  <a:lnTo>
                    <a:pt x="26" y="379"/>
                  </a:lnTo>
                  <a:lnTo>
                    <a:pt x="24" y="379"/>
                  </a:lnTo>
                  <a:lnTo>
                    <a:pt x="20" y="372"/>
                  </a:lnTo>
                  <a:lnTo>
                    <a:pt x="22" y="370"/>
                  </a:lnTo>
                  <a:lnTo>
                    <a:pt x="24" y="366"/>
                  </a:lnTo>
                  <a:lnTo>
                    <a:pt x="26" y="360"/>
                  </a:lnTo>
                  <a:lnTo>
                    <a:pt x="26" y="359"/>
                  </a:lnTo>
                  <a:lnTo>
                    <a:pt x="27" y="357"/>
                  </a:lnTo>
                  <a:lnTo>
                    <a:pt x="24" y="351"/>
                  </a:lnTo>
                  <a:lnTo>
                    <a:pt x="27" y="347"/>
                  </a:lnTo>
                  <a:lnTo>
                    <a:pt x="26" y="341"/>
                  </a:lnTo>
                  <a:lnTo>
                    <a:pt x="34" y="342"/>
                  </a:lnTo>
                  <a:lnTo>
                    <a:pt x="35" y="341"/>
                  </a:lnTo>
                  <a:lnTo>
                    <a:pt x="36" y="337"/>
                  </a:lnTo>
                  <a:lnTo>
                    <a:pt x="39" y="336"/>
                  </a:lnTo>
                  <a:lnTo>
                    <a:pt x="40" y="334"/>
                  </a:lnTo>
                  <a:lnTo>
                    <a:pt x="45" y="330"/>
                  </a:lnTo>
                  <a:lnTo>
                    <a:pt x="45" y="328"/>
                  </a:lnTo>
                  <a:lnTo>
                    <a:pt x="47" y="324"/>
                  </a:lnTo>
                  <a:lnTo>
                    <a:pt x="48" y="320"/>
                  </a:lnTo>
                  <a:lnTo>
                    <a:pt x="47" y="318"/>
                  </a:lnTo>
                  <a:lnTo>
                    <a:pt x="51" y="316"/>
                  </a:lnTo>
                  <a:lnTo>
                    <a:pt x="51" y="312"/>
                  </a:lnTo>
                  <a:lnTo>
                    <a:pt x="52" y="310"/>
                  </a:lnTo>
                  <a:lnTo>
                    <a:pt x="52" y="305"/>
                  </a:lnTo>
                  <a:lnTo>
                    <a:pt x="53" y="303"/>
                  </a:lnTo>
                  <a:lnTo>
                    <a:pt x="52" y="300"/>
                  </a:lnTo>
                  <a:lnTo>
                    <a:pt x="56" y="295"/>
                  </a:lnTo>
                  <a:lnTo>
                    <a:pt x="53" y="291"/>
                  </a:lnTo>
                  <a:lnTo>
                    <a:pt x="55" y="290"/>
                  </a:lnTo>
                  <a:lnTo>
                    <a:pt x="63" y="286"/>
                  </a:lnTo>
                  <a:lnTo>
                    <a:pt x="65" y="281"/>
                  </a:lnTo>
                  <a:lnTo>
                    <a:pt x="66" y="279"/>
                  </a:lnTo>
                  <a:lnTo>
                    <a:pt x="74" y="277"/>
                  </a:lnTo>
                  <a:lnTo>
                    <a:pt x="78" y="275"/>
                  </a:lnTo>
                  <a:lnTo>
                    <a:pt x="82" y="273"/>
                  </a:lnTo>
                  <a:lnTo>
                    <a:pt x="91" y="266"/>
                  </a:lnTo>
                  <a:lnTo>
                    <a:pt x="92" y="266"/>
                  </a:lnTo>
                  <a:lnTo>
                    <a:pt x="92" y="262"/>
                  </a:lnTo>
                  <a:lnTo>
                    <a:pt x="92" y="260"/>
                  </a:lnTo>
                  <a:lnTo>
                    <a:pt x="90" y="258"/>
                  </a:lnTo>
                  <a:lnTo>
                    <a:pt x="84" y="252"/>
                  </a:lnTo>
                  <a:lnTo>
                    <a:pt x="84" y="251"/>
                  </a:lnTo>
                  <a:lnTo>
                    <a:pt x="82" y="248"/>
                  </a:lnTo>
                  <a:lnTo>
                    <a:pt x="80" y="246"/>
                  </a:lnTo>
                  <a:lnTo>
                    <a:pt x="77" y="244"/>
                  </a:lnTo>
                  <a:lnTo>
                    <a:pt x="76" y="243"/>
                  </a:lnTo>
                  <a:lnTo>
                    <a:pt x="78" y="237"/>
                  </a:lnTo>
                  <a:lnTo>
                    <a:pt x="76" y="231"/>
                  </a:lnTo>
                  <a:lnTo>
                    <a:pt x="74" y="230"/>
                  </a:lnTo>
                  <a:lnTo>
                    <a:pt x="76" y="229"/>
                  </a:lnTo>
                  <a:lnTo>
                    <a:pt x="74" y="219"/>
                  </a:lnTo>
                  <a:lnTo>
                    <a:pt x="72" y="215"/>
                  </a:lnTo>
                  <a:lnTo>
                    <a:pt x="70" y="213"/>
                  </a:lnTo>
                  <a:lnTo>
                    <a:pt x="69" y="212"/>
                  </a:lnTo>
                  <a:lnTo>
                    <a:pt x="67" y="204"/>
                  </a:lnTo>
                  <a:lnTo>
                    <a:pt x="63" y="199"/>
                  </a:lnTo>
                  <a:lnTo>
                    <a:pt x="65" y="195"/>
                  </a:lnTo>
                  <a:lnTo>
                    <a:pt x="66" y="192"/>
                  </a:lnTo>
                  <a:lnTo>
                    <a:pt x="66" y="187"/>
                  </a:lnTo>
                  <a:lnTo>
                    <a:pt x="67" y="187"/>
                  </a:lnTo>
                  <a:lnTo>
                    <a:pt x="67" y="183"/>
                  </a:lnTo>
                  <a:lnTo>
                    <a:pt x="72" y="180"/>
                  </a:lnTo>
                  <a:lnTo>
                    <a:pt x="69" y="175"/>
                  </a:lnTo>
                  <a:lnTo>
                    <a:pt x="70" y="174"/>
                  </a:lnTo>
                  <a:lnTo>
                    <a:pt x="73" y="175"/>
                  </a:lnTo>
                  <a:lnTo>
                    <a:pt x="74" y="174"/>
                  </a:lnTo>
                  <a:lnTo>
                    <a:pt x="76" y="171"/>
                  </a:lnTo>
                  <a:lnTo>
                    <a:pt x="77" y="166"/>
                  </a:lnTo>
                  <a:lnTo>
                    <a:pt x="77" y="159"/>
                  </a:lnTo>
                  <a:lnTo>
                    <a:pt x="77" y="153"/>
                  </a:lnTo>
                  <a:lnTo>
                    <a:pt x="74" y="143"/>
                  </a:lnTo>
                  <a:lnTo>
                    <a:pt x="74" y="136"/>
                  </a:lnTo>
                  <a:lnTo>
                    <a:pt x="77" y="134"/>
                  </a:lnTo>
                  <a:lnTo>
                    <a:pt x="77" y="130"/>
                  </a:lnTo>
                  <a:lnTo>
                    <a:pt x="78" y="127"/>
                  </a:lnTo>
                  <a:lnTo>
                    <a:pt x="78" y="124"/>
                  </a:lnTo>
                  <a:lnTo>
                    <a:pt x="77" y="122"/>
                  </a:lnTo>
                  <a:lnTo>
                    <a:pt x="78" y="118"/>
                  </a:lnTo>
                  <a:lnTo>
                    <a:pt x="77" y="114"/>
                  </a:lnTo>
                  <a:lnTo>
                    <a:pt x="78" y="111"/>
                  </a:lnTo>
                  <a:lnTo>
                    <a:pt x="80" y="103"/>
                  </a:lnTo>
                  <a:lnTo>
                    <a:pt x="82" y="101"/>
                  </a:lnTo>
                  <a:lnTo>
                    <a:pt x="82" y="99"/>
                  </a:lnTo>
                  <a:lnTo>
                    <a:pt x="80" y="97"/>
                  </a:lnTo>
                  <a:lnTo>
                    <a:pt x="78" y="88"/>
                  </a:lnTo>
                  <a:lnTo>
                    <a:pt x="80" y="84"/>
                  </a:lnTo>
                  <a:lnTo>
                    <a:pt x="80" y="81"/>
                  </a:lnTo>
                  <a:lnTo>
                    <a:pt x="80" y="79"/>
                  </a:lnTo>
                  <a:lnTo>
                    <a:pt x="82" y="78"/>
                  </a:lnTo>
                  <a:lnTo>
                    <a:pt x="91" y="75"/>
                  </a:lnTo>
                  <a:lnTo>
                    <a:pt x="92" y="76"/>
                  </a:lnTo>
                  <a:lnTo>
                    <a:pt x="98" y="75"/>
                  </a:lnTo>
                  <a:lnTo>
                    <a:pt x="103" y="80"/>
                  </a:lnTo>
                  <a:lnTo>
                    <a:pt x="104" y="80"/>
                  </a:lnTo>
                  <a:lnTo>
                    <a:pt x="109" y="79"/>
                  </a:lnTo>
                  <a:lnTo>
                    <a:pt x="112" y="80"/>
                  </a:lnTo>
                  <a:lnTo>
                    <a:pt x="115" y="83"/>
                  </a:lnTo>
                  <a:lnTo>
                    <a:pt x="115" y="85"/>
                  </a:lnTo>
                  <a:lnTo>
                    <a:pt x="115" y="88"/>
                  </a:lnTo>
                  <a:lnTo>
                    <a:pt x="119" y="93"/>
                  </a:lnTo>
                  <a:lnTo>
                    <a:pt x="121" y="95"/>
                  </a:lnTo>
                  <a:lnTo>
                    <a:pt x="127" y="93"/>
                  </a:lnTo>
                  <a:lnTo>
                    <a:pt x="131" y="85"/>
                  </a:lnTo>
                  <a:lnTo>
                    <a:pt x="138" y="80"/>
                  </a:lnTo>
                  <a:lnTo>
                    <a:pt x="138" y="78"/>
                  </a:lnTo>
                  <a:lnTo>
                    <a:pt x="150" y="16"/>
                  </a:lnTo>
                  <a:lnTo>
                    <a:pt x="154" y="0"/>
                  </a:lnTo>
                  <a:lnTo>
                    <a:pt x="243" y="19"/>
                  </a:lnTo>
                  <a:lnTo>
                    <a:pt x="272" y="24"/>
                  </a:lnTo>
                  <a:lnTo>
                    <a:pt x="296" y="28"/>
                  </a:lnTo>
                  <a:lnTo>
                    <a:pt x="365" y="40"/>
                  </a:lnTo>
                  <a:lnTo>
                    <a:pt x="414" y="48"/>
                  </a:lnTo>
                  <a:lnTo>
                    <a:pt x="435" y="52"/>
                  </a:lnTo>
                  <a:lnTo>
                    <a:pt x="437" y="53"/>
                  </a:lnTo>
                  <a:lnTo>
                    <a:pt x="474" y="58"/>
                  </a:lnTo>
                  <a:lnTo>
                    <a:pt x="549" y="70"/>
                  </a:lnTo>
                  <a:lnTo>
                    <a:pt x="534" y="167"/>
                  </a:lnTo>
                  <a:lnTo>
                    <a:pt x="519" y="272"/>
                  </a:lnTo>
                  <a:lnTo>
                    <a:pt x="514" y="307"/>
                  </a:lnTo>
                  <a:lnTo>
                    <a:pt x="502" y="388"/>
                  </a:lnTo>
                  <a:lnTo>
                    <a:pt x="494" y="446"/>
                  </a:lnTo>
                  <a:lnTo>
                    <a:pt x="488" y="487"/>
                  </a:lnTo>
                  <a:lnTo>
                    <a:pt x="484" y="521"/>
                  </a:lnTo>
                  <a:lnTo>
                    <a:pt x="468" y="630"/>
                  </a:lnTo>
                  <a:lnTo>
                    <a:pt x="346" y="612"/>
                  </a:lnTo>
                  <a:lnTo>
                    <a:pt x="295" y="605"/>
                  </a:lnTo>
                  <a:lnTo>
                    <a:pt x="271" y="590"/>
                  </a:lnTo>
                  <a:lnTo>
                    <a:pt x="116" y="500"/>
                  </a:lnTo>
                  <a:lnTo>
                    <a:pt x="0" y="431"/>
                  </a:lnTo>
                  <a:lnTo>
                    <a:pt x="3" y="418"/>
                  </a:lnTo>
                  <a:lnTo>
                    <a:pt x="13" y="410"/>
                  </a:lnTo>
                  <a:lnTo>
                    <a:pt x="13" y="409"/>
                  </a:lnTo>
                  <a:lnTo>
                    <a:pt x="16" y="407"/>
                  </a:lnTo>
                  <a:lnTo>
                    <a:pt x="22" y="411"/>
                  </a:lnTo>
                  <a:lnTo>
                    <a:pt x="22" y="410"/>
                  </a:lnTo>
                  <a:lnTo>
                    <a:pt x="24" y="410"/>
                  </a:lnTo>
                  <a:lnTo>
                    <a:pt x="26" y="409"/>
                  </a:lnTo>
                  <a:lnTo>
                    <a:pt x="26" y="410"/>
                  </a:lnTo>
                  <a:lnTo>
                    <a:pt x="27" y="409"/>
                  </a:lnTo>
                  <a:lnTo>
                    <a:pt x="28" y="409"/>
                  </a:lnTo>
                  <a:lnTo>
                    <a:pt x="28" y="407"/>
                  </a:lnTo>
                  <a:lnTo>
                    <a:pt x="30" y="407"/>
                  </a:lnTo>
                  <a:lnTo>
                    <a:pt x="30" y="406"/>
                  </a:lnTo>
                  <a:lnTo>
                    <a:pt x="31" y="404"/>
                  </a:lnTo>
                  <a:lnTo>
                    <a:pt x="36" y="402"/>
                  </a:lnTo>
                  <a:lnTo>
                    <a:pt x="38" y="393"/>
                  </a:lnTo>
                  <a:lnTo>
                    <a:pt x="39" y="389"/>
                  </a:lnTo>
                  <a:lnTo>
                    <a:pt x="35" y="382"/>
                  </a:lnTo>
                  <a:close/>
                </a:path>
              </a:pathLst>
            </a:custGeom>
            <a:grpFill/>
            <a:ln w="12700">
              <a:solidFill>
                <a:srgbClr val="FFFFFF"/>
              </a:solidFill>
              <a:round/>
              <a:headEnd/>
              <a:tailEnd/>
            </a:ln>
          </p:spPr>
          <p:txBody>
            <a:bodyPr/>
            <a:lstStyle/>
            <a:p>
              <a:pPr>
                <a:defRPr/>
              </a:pPr>
              <a:endParaRPr lang="en-US" sz="1350" kern="0">
                <a:solidFill>
                  <a:sysClr val="windowText" lastClr="000000"/>
                </a:solidFill>
                <a:latin typeface="Calibri"/>
              </a:endParaRPr>
            </a:p>
          </p:txBody>
        </p:sp>
      </p:grpSp>
      <p:grpSp>
        <p:nvGrpSpPr>
          <p:cNvPr id="6" name="Group 58"/>
          <p:cNvGrpSpPr/>
          <p:nvPr/>
        </p:nvGrpSpPr>
        <p:grpSpPr bwMode="auto">
          <a:xfrm>
            <a:off x="5019162" y="2220304"/>
            <a:ext cx="1672608" cy="1637728"/>
            <a:chOff x="4875213" y="2540000"/>
            <a:chExt cx="1987550" cy="1946275"/>
          </a:xfrm>
          <a:solidFill>
            <a:srgbClr val="4A7DBA"/>
          </a:solidFill>
          <a:effectLst>
            <a:outerShdw blurRad="50800" dist="38100" dir="2700000" algn="tl" rotWithShape="0">
              <a:prstClr val="black">
                <a:alpha val="40000"/>
              </a:prstClr>
            </a:outerShdw>
          </a:effectLst>
        </p:grpSpPr>
        <p:sp>
          <p:nvSpPr>
            <p:cNvPr id="213" name="Freeform 803"/>
            <p:cNvSpPr>
              <a:spLocks/>
            </p:cNvSpPr>
            <p:nvPr/>
          </p:nvSpPr>
          <p:spPr bwMode="auto">
            <a:xfrm>
              <a:off x="6329363" y="3571875"/>
              <a:ext cx="533400" cy="600075"/>
            </a:xfrm>
            <a:custGeom>
              <a:avLst/>
              <a:gdLst/>
              <a:ahLst/>
              <a:cxnLst>
                <a:cxn ang="0">
                  <a:pos x="153" y="367"/>
                </a:cxn>
                <a:cxn ang="0">
                  <a:pos x="138" y="362"/>
                </a:cxn>
                <a:cxn ang="0">
                  <a:pos x="127" y="368"/>
                </a:cxn>
                <a:cxn ang="0">
                  <a:pos x="117" y="368"/>
                </a:cxn>
                <a:cxn ang="0">
                  <a:pos x="105" y="359"/>
                </a:cxn>
                <a:cxn ang="0">
                  <a:pos x="84" y="359"/>
                </a:cxn>
                <a:cxn ang="0">
                  <a:pos x="74" y="345"/>
                </a:cxn>
                <a:cxn ang="0">
                  <a:pos x="62" y="335"/>
                </a:cxn>
                <a:cxn ang="0">
                  <a:pos x="54" y="331"/>
                </a:cxn>
                <a:cxn ang="0">
                  <a:pos x="36" y="329"/>
                </a:cxn>
                <a:cxn ang="0">
                  <a:pos x="28" y="312"/>
                </a:cxn>
                <a:cxn ang="0">
                  <a:pos x="22" y="252"/>
                </a:cxn>
                <a:cxn ang="0">
                  <a:pos x="14" y="186"/>
                </a:cxn>
                <a:cxn ang="0">
                  <a:pos x="6" y="119"/>
                </a:cxn>
                <a:cxn ang="0">
                  <a:pos x="0" y="76"/>
                </a:cxn>
                <a:cxn ang="0">
                  <a:pos x="76" y="64"/>
                </a:cxn>
                <a:cxn ang="0">
                  <a:pos x="150" y="71"/>
                </a:cxn>
                <a:cxn ang="0">
                  <a:pos x="158" y="79"/>
                </a:cxn>
                <a:cxn ang="0">
                  <a:pos x="213" y="66"/>
                </a:cxn>
                <a:cxn ang="0">
                  <a:pos x="280" y="20"/>
                </a:cxn>
                <a:cxn ang="0">
                  <a:pos x="321" y="48"/>
                </a:cxn>
                <a:cxn ang="0">
                  <a:pos x="336" y="133"/>
                </a:cxn>
                <a:cxn ang="0">
                  <a:pos x="325" y="140"/>
                </a:cxn>
                <a:cxn ang="0">
                  <a:pos x="332" y="150"/>
                </a:cxn>
                <a:cxn ang="0">
                  <a:pos x="334" y="167"/>
                </a:cxn>
                <a:cxn ang="0">
                  <a:pos x="329" y="182"/>
                </a:cxn>
                <a:cxn ang="0">
                  <a:pos x="329" y="203"/>
                </a:cxn>
                <a:cxn ang="0">
                  <a:pos x="325" y="208"/>
                </a:cxn>
                <a:cxn ang="0">
                  <a:pos x="325" y="215"/>
                </a:cxn>
                <a:cxn ang="0">
                  <a:pos x="328" y="227"/>
                </a:cxn>
                <a:cxn ang="0">
                  <a:pos x="325" y="238"/>
                </a:cxn>
                <a:cxn ang="0">
                  <a:pos x="315" y="248"/>
                </a:cxn>
                <a:cxn ang="0">
                  <a:pos x="306" y="260"/>
                </a:cxn>
                <a:cxn ang="0">
                  <a:pos x="298" y="267"/>
                </a:cxn>
                <a:cxn ang="0">
                  <a:pos x="285" y="267"/>
                </a:cxn>
                <a:cxn ang="0">
                  <a:pos x="278" y="282"/>
                </a:cxn>
                <a:cxn ang="0">
                  <a:pos x="268" y="289"/>
                </a:cxn>
                <a:cxn ang="0">
                  <a:pos x="264" y="303"/>
                </a:cxn>
                <a:cxn ang="0">
                  <a:pos x="266" y="310"/>
                </a:cxn>
                <a:cxn ang="0">
                  <a:pos x="264" y="316"/>
                </a:cxn>
                <a:cxn ang="0">
                  <a:pos x="257" y="324"/>
                </a:cxn>
                <a:cxn ang="0">
                  <a:pos x="255" y="314"/>
                </a:cxn>
                <a:cxn ang="0">
                  <a:pos x="245" y="314"/>
                </a:cxn>
                <a:cxn ang="0">
                  <a:pos x="241" y="331"/>
                </a:cxn>
                <a:cxn ang="0">
                  <a:pos x="239" y="347"/>
                </a:cxn>
                <a:cxn ang="0">
                  <a:pos x="234" y="357"/>
                </a:cxn>
                <a:cxn ang="0">
                  <a:pos x="227" y="374"/>
                </a:cxn>
                <a:cxn ang="0">
                  <a:pos x="213" y="378"/>
                </a:cxn>
                <a:cxn ang="0">
                  <a:pos x="199" y="367"/>
                </a:cxn>
                <a:cxn ang="0">
                  <a:pos x="188" y="358"/>
                </a:cxn>
                <a:cxn ang="0">
                  <a:pos x="181" y="349"/>
                </a:cxn>
                <a:cxn ang="0">
                  <a:pos x="169" y="359"/>
                </a:cxn>
                <a:cxn ang="0">
                  <a:pos x="157" y="367"/>
                </a:cxn>
              </a:cxnLst>
              <a:rect l="0" t="0" r="r" b="b"/>
              <a:pathLst>
                <a:path w="336" h="378">
                  <a:moveTo>
                    <a:pt x="157" y="367"/>
                  </a:moveTo>
                  <a:lnTo>
                    <a:pt x="156" y="368"/>
                  </a:lnTo>
                  <a:lnTo>
                    <a:pt x="154" y="368"/>
                  </a:lnTo>
                  <a:lnTo>
                    <a:pt x="153" y="367"/>
                  </a:lnTo>
                  <a:lnTo>
                    <a:pt x="152" y="366"/>
                  </a:lnTo>
                  <a:lnTo>
                    <a:pt x="148" y="363"/>
                  </a:lnTo>
                  <a:lnTo>
                    <a:pt x="142" y="363"/>
                  </a:lnTo>
                  <a:lnTo>
                    <a:pt x="138" y="362"/>
                  </a:lnTo>
                  <a:lnTo>
                    <a:pt x="136" y="360"/>
                  </a:lnTo>
                  <a:lnTo>
                    <a:pt x="128" y="363"/>
                  </a:lnTo>
                  <a:lnTo>
                    <a:pt x="127" y="366"/>
                  </a:lnTo>
                  <a:lnTo>
                    <a:pt x="127" y="368"/>
                  </a:lnTo>
                  <a:lnTo>
                    <a:pt x="127" y="370"/>
                  </a:lnTo>
                  <a:lnTo>
                    <a:pt x="124" y="370"/>
                  </a:lnTo>
                  <a:lnTo>
                    <a:pt x="122" y="368"/>
                  </a:lnTo>
                  <a:lnTo>
                    <a:pt x="117" y="368"/>
                  </a:lnTo>
                  <a:lnTo>
                    <a:pt x="115" y="364"/>
                  </a:lnTo>
                  <a:lnTo>
                    <a:pt x="111" y="363"/>
                  </a:lnTo>
                  <a:lnTo>
                    <a:pt x="109" y="359"/>
                  </a:lnTo>
                  <a:lnTo>
                    <a:pt x="105" y="359"/>
                  </a:lnTo>
                  <a:lnTo>
                    <a:pt x="101" y="358"/>
                  </a:lnTo>
                  <a:lnTo>
                    <a:pt x="93" y="359"/>
                  </a:lnTo>
                  <a:lnTo>
                    <a:pt x="90" y="360"/>
                  </a:lnTo>
                  <a:lnTo>
                    <a:pt x="84" y="359"/>
                  </a:lnTo>
                  <a:lnTo>
                    <a:pt x="80" y="357"/>
                  </a:lnTo>
                  <a:lnTo>
                    <a:pt x="78" y="350"/>
                  </a:lnTo>
                  <a:lnTo>
                    <a:pt x="76" y="346"/>
                  </a:lnTo>
                  <a:lnTo>
                    <a:pt x="74" y="345"/>
                  </a:lnTo>
                  <a:lnTo>
                    <a:pt x="71" y="337"/>
                  </a:lnTo>
                  <a:lnTo>
                    <a:pt x="67" y="335"/>
                  </a:lnTo>
                  <a:lnTo>
                    <a:pt x="64" y="335"/>
                  </a:lnTo>
                  <a:lnTo>
                    <a:pt x="62" y="335"/>
                  </a:lnTo>
                  <a:lnTo>
                    <a:pt x="60" y="331"/>
                  </a:lnTo>
                  <a:lnTo>
                    <a:pt x="59" y="329"/>
                  </a:lnTo>
                  <a:lnTo>
                    <a:pt x="55" y="330"/>
                  </a:lnTo>
                  <a:lnTo>
                    <a:pt x="54" y="331"/>
                  </a:lnTo>
                  <a:lnTo>
                    <a:pt x="47" y="334"/>
                  </a:lnTo>
                  <a:lnTo>
                    <a:pt x="46" y="334"/>
                  </a:lnTo>
                  <a:lnTo>
                    <a:pt x="43" y="333"/>
                  </a:lnTo>
                  <a:lnTo>
                    <a:pt x="36" y="329"/>
                  </a:lnTo>
                  <a:lnTo>
                    <a:pt x="32" y="333"/>
                  </a:lnTo>
                  <a:lnTo>
                    <a:pt x="30" y="333"/>
                  </a:lnTo>
                  <a:lnTo>
                    <a:pt x="28" y="314"/>
                  </a:lnTo>
                  <a:lnTo>
                    <a:pt x="28" y="312"/>
                  </a:lnTo>
                  <a:lnTo>
                    <a:pt x="25" y="292"/>
                  </a:lnTo>
                  <a:lnTo>
                    <a:pt x="25" y="287"/>
                  </a:lnTo>
                  <a:lnTo>
                    <a:pt x="22" y="271"/>
                  </a:lnTo>
                  <a:lnTo>
                    <a:pt x="22" y="252"/>
                  </a:lnTo>
                  <a:lnTo>
                    <a:pt x="20" y="243"/>
                  </a:lnTo>
                  <a:lnTo>
                    <a:pt x="18" y="213"/>
                  </a:lnTo>
                  <a:lnTo>
                    <a:pt x="16" y="209"/>
                  </a:lnTo>
                  <a:lnTo>
                    <a:pt x="14" y="186"/>
                  </a:lnTo>
                  <a:lnTo>
                    <a:pt x="12" y="171"/>
                  </a:lnTo>
                  <a:lnTo>
                    <a:pt x="10" y="151"/>
                  </a:lnTo>
                  <a:lnTo>
                    <a:pt x="10" y="147"/>
                  </a:lnTo>
                  <a:lnTo>
                    <a:pt x="6" y="119"/>
                  </a:lnTo>
                  <a:lnTo>
                    <a:pt x="6" y="116"/>
                  </a:lnTo>
                  <a:lnTo>
                    <a:pt x="3" y="102"/>
                  </a:lnTo>
                  <a:lnTo>
                    <a:pt x="2" y="91"/>
                  </a:lnTo>
                  <a:lnTo>
                    <a:pt x="0" y="76"/>
                  </a:lnTo>
                  <a:lnTo>
                    <a:pt x="30" y="71"/>
                  </a:lnTo>
                  <a:lnTo>
                    <a:pt x="32" y="71"/>
                  </a:lnTo>
                  <a:lnTo>
                    <a:pt x="68" y="64"/>
                  </a:lnTo>
                  <a:lnTo>
                    <a:pt x="76" y="64"/>
                  </a:lnTo>
                  <a:lnTo>
                    <a:pt x="97" y="60"/>
                  </a:lnTo>
                  <a:lnTo>
                    <a:pt x="123" y="67"/>
                  </a:lnTo>
                  <a:lnTo>
                    <a:pt x="136" y="73"/>
                  </a:lnTo>
                  <a:lnTo>
                    <a:pt x="150" y="71"/>
                  </a:lnTo>
                  <a:lnTo>
                    <a:pt x="152" y="75"/>
                  </a:lnTo>
                  <a:lnTo>
                    <a:pt x="132" y="83"/>
                  </a:lnTo>
                  <a:lnTo>
                    <a:pt x="144" y="83"/>
                  </a:lnTo>
                  <a:lnTo>
                    <a:pt x="158" y="79"/>
                  </a:lnTo>
                  <a:lnTo>
                    <a:pt x="171" y="83"/>
                  </a:lnTo>
                  <a:lnTo>
                    <a:pt x="187" y="77"/>
                  </a:lnTo>
                  <a:lnTo>
                    <a:pt x="210" y="64"/>
                  </a:lnTo>
                  <a:lnTo>
                    <a:pt x="213" y="66"/>
                  </a:lnTo>
                  <a:lnTo>
                    <a:pt x="230" y="64"/>
                  </a:lnTo>
                  <a:lnTo>
                    <a:pt x="247" y="48"/>
                  </a:lnTo>
                  <a:lnTo>
                    <a:pt x="255" y="37"/>
                  </a:lnTo>
                  <a:lnTo>
                    <a:pt x="280" y="20"/>
                  </a:lnTo>
                  <a:lnTo>
                    <a:pt x="313" y="0"/>
                  </a:lnTo>
                  <a:lnTo>
                    <a:pt x="315" y="13"/>
                  </a:lnTo>
                  <a:lnTo>
                    <a:pt x="320" y="48"/>
                  </a:lnTo>
                  <a:lnTo>
                    <a:pt x="321" y="48"/>
                  </a:lnTo>
                  <a:lnTo>
                    <a:pt x="327" y="85"/>
                  </a:lnTo>
                  <a:lnTo>
                    <a:pt x="330" y="107"/>
                  </a:lnTo>
                  <a:lnTo>
                    <a:pt x="332" y="111"/>
                  </a:lnTo>
                  <a:lnTo>
                    <a:pt x="336" y="133"/>
                  </a:lnTo>
                  <a:lnTo>
                    <a:pt x="332" y="136"/>
                  </a:lnTo>
                  <a:lnTo>
                    <a:pt x="329" y="136"/>
                  </a:lnTo>
                  <a:lnTo>
                    <a:pt x="327" y="137"/>
                  </a:lnTo>
                  <a:lnTo>
                    <a:pt x="325" y="140"/>
                  </a:lnTo>
                  <a:lnTo>
                    <a:pt x="325" y="143"/>
                  </a:lnTo>
                  <a:lnTo>
                    <a:pt x="329" y="143"/>
                  </a:lnTo>
                  <a:lnTo>
                    <a:pt x="330" y="147"/>
                  </a:lnTo>
                  <a:lnTo>
                    <a:pt x="332" y="150"/>
                  </a:lnTo>
                  <a:lnTo>
                    <a:pt x="332" y="158"/>
                  </a:lnTo>
                  <a:lnTo>
                    <a:pt x="332" y="159"/>
                  </a:lnTo>
                  <a:lnTo>
                    <a:pt x="333" y="161"/>
                  </a:lnTo>
                  <a:lnTo>
                    <a:pt x="334" y="167"/>
                  </a:lnTo>
                  <a:lnTo>
                    <a:pt x="334" y="170"/>
                  </a:lnTo>
                  <a:lnTo>
                    <a:pt x="332" y="174"/>
                  </a:lnTo>
                  <a:lnTo>
                    <a:pt x="330" y="179"/>
                  </a:lnTo>
                  <a:lnTo>
                    <a:pt x="329" y="182"/>
                  </a:lnTo>
                  <a:lnTo>
                    <a:pt x="330" y="182"/>
                  </a:lnTo>
                  <a:lnTo>
                    <a:pt x="329" y="196"/>
                  </a:lnTo>
                  <a:lnTo>
                    <a:pt x="330" y="200"/>
                  </a:lnTo>
                  <a:lnTo>
                    <a:pt x="329" y="203"/>
                  </a:lnTo>
                  <a:lnTo>
                    <a:pt x="329" y="207"/>
                  </a:lnTo>
                  <a:lnTo>
                    <a:pt x="329" y="208"/>
                  </a:lnTo>
                  <a:lnTo>
                    <a:pt x="327" y="208"/>
                  </a:lnTo>
                  <a:lnTo>
                    <a:pt x="325" y="208"/>
                  </a:lnTo>
                  <a:lnTo>
                    <a:pt x="325" y="209"/>
                  </a:lnTo>
                  <a:lnTo>
                    <a:pt x="328" y="211"/>
                  </a:lnTo>
                  <a:lnTo>
                    <a:pt x="328" y="215"/>
                  </a:lnTo>
                  <a:lnTo>
                    <a:pt x="325" y="215"/>
                  </a:lnTo>
                  <a:lnTo>
                    <a:pt x="327" y="218"/>
                  </a:lnTo>
                  <a:lnTo>
                    <a:pt x="324" y="225"/>
                  </a:lnTo>
                  <a:lnTo>
                    <a:pt x="325" y="226"/>
                  </a:lnTo>
                  <a:lnTo>
                    <a:pt x="328" y="227"/>
                  </a:lnTo>
                  <a:lnTo>
                    <a:pt x="328" y="230"/>
                  </a:lnTo>
                  <a:lnTo>
                    <a:pt x="325" y="232"/>
                  </a:lnTo>
                  <a:lnTo>
                    <a:pt x="325" y="234"/>
                  </a:lnTo>
                  <a:lnTo>
                    <a:pt x="325" y="238"/>
                  </a:lnTo>
                  <a:lnTo>
                    <a:pt x="323" y="240"/>
                  </a:lnTo>
                  <a:lnTo>
                    <a:pt x="321" y="240"/>
                  </a:lnTo>
                  <a:lnTo>
                    <a:pt x="317" y="243"/>
                  </a:lnTo>
                  <a:lnTo>
                    <a:pt x="315" y="248"/>
                  </a:lnTo>
                  <a:lnTo>
                    <a:pt x="315" y="250"/>
                  </a:lnTo>
                  <a:lnTo>
                    <a:pt x="311" y="254"/>
                  </a:lnTo>
                  <a:lnTo>
                    <a:pt x="309" y="256"/>
                  </a:lnTo>
                  <a:lnTo>
                    <a:pt x="306" y="260"/>
                  </a:lnTo>
                  <a:lnTo>
                    <a:pt x="305" y="262"/>
                  </a:lnTo>
                  <a:lnTo>
                    <a:pt x="302" y="264"/>
                  </a:lnTo>
                  <a:lnTo>
                    <a:pt x="302" y="265"/>
                  </a:lnTo>
                  <a:lnTo>
                    <a:pt x="298" y="267"/>
                  </a:lnTo>
                  <a:lnTo>
                    <a:pt x="294" y="271"/>
                  </a:lnTo>
                  <a:lnTo>
                    <a:pt x="291" y="271"/>
                  </a:lnTo>
                  <a:lnTo>
                    <a:pt x="286" y="267"/>
                  </a:lnTo>
                  <a:lnTo>
                    <a:pt x="285" y="267"/>
                  </a:lnTo>
                  <a:lnTo>
                    <a:pt x="284" y="267"/>
                  </a:lnTo>
                  <a:lnTo>
                    <a:pt x="280" y="273"/>
                  </a:lnTo>
                  <a:lnTo>
                    <a:pt x="278" y="275"/>
                  </a:lnTo>
                  <a:lnTo>
                    <a:pt x="278" y="282"/>
                  </a:lnTo>
                  <a:lnTo>
                    <a:pt x="270" y="282"/>
                  </a:lnTo>
                  <a:lnTo>
                    <a:pt x="270" y="283"/>
                  </a:lnTo>
                  <a:lnTo>
                    <a:pt x="270" y="287"/>
                  </a:lnTo>
                  <a:lnTo>
                    <a:pt x="268" y="289"/>
                  </a:lnTo>
                  <a:lnTo>
                    <a:pt x="266" y="292"/>
                  </a:lnTo>
                  <a:lnTo>
                    <a:pt x="266" y="298"/>
                  </a:lnTo>
                  <a:lnTo>
                    <a:pt x="266" y="302"/>
                  </a:lnTo>
                  <a:lnTo>
                    <a:pt x="264" y="303"/>
                  </a:lnTo>
                  <a:lnTo>
                    <a:pt x="262" y="303"/>
                  </a:lnTo>
                  <a:lnTo>
                    <a:pt x="262" y="304"/>
                  </a:lnTo>
                  <a:lnTo>
                    <a:pt x="263" y="307"/>
                  </a:lnTo>
                  <a:lnTo>
                    <a:pt x="266" y="310"/>
                  </a:lnTo>
                  <a:lnTo>
                    <a:pt x="266" y="314"/>
                  </a:lnTo>
                  <a:lnTo>
                    <a:pt x="270" y="317"/>
                  </a:lnTo>
                  <a:lnTo>
                    <a:pt x="266" y="318"/>
                  </a:lnTo>
                  <a:lnTo>
                    <a:pt x="264" y="316"/>
                  </a:lnTo>
                  <a:lnTo>
                    <a:pt x="263" y="317"/>
                  </a:lnTo>
                  <a:lnTo>
                    <a:pt x="262" y="322"/>
                  </a:lnTo>
                  <a:lnTo>
                    <a:pt x="260" y="325"/>
                  </a:lnTo>
                  <a:lnTo>
                    <a:pt x="257" y="324"/>
                  </a:lnTo>
                  <a:lnTo>
                    <a:pt x="256" y="322"/>
                  </a:lnTo>
                  <a:lnTo>
                    <a:pt x="259" y="318"/>
                  </a:lnTo>
                  <a:lnTo>
                    <a:pt x="255" y="314"/>
                  </a:lnTo>
                  <a:lnTo>
                    <a:pt x="255" y="314"/>
                  </a:lnTo>
                  <a:lnTo>
                    <a:pt x="251" y="314"/>
                  </a:lnTo>
                  <a:lnTo>
                    <a:pt x="249" y="312"/>
                  </a:lnTo>
                  <a:lnTo>
                    <a:pt x="245" y="312"/>
                  </a:lnTo>
                  <a:lnTo>
                    <a:pt x="245" y="314"/>
                  </a:lnTo>
                  <a:lnTo>
                    <a:pt x="243" y="316"/>
                  </a:lnTo>
                  <a:lnTo>
                    <a:pt x="241" y="320"/>
                  </a:lnTo>
                  <a:lnTo>
                    <a:pt x="241" y="325"/>
                  </a:lnTo>
                  <a:lnTo>
                    <a:pt x="241" y="331"/>
                  </a:lnTo>
                  <a:lnTo>
                    <a:pt x="237" y="335"/>
                  </a:lnTo>
                  <a:lnTo>
                    <a:pt x="235" y="338"/>
                  </a:lnTo>
                  <a:lnTo>
                    <a:pt x="239" y="345"/>
                  </a:lnTo>
                  <a:lnTo>
                    <a:pt x="239" y="347"/>
                  </a:lnTo>
                  <a:lnTo>
                    <a:pt x="241" y="351"/>
                  </a:lnTo>
                  <a:lnTo>
                    <a:pt x="241" y="355"/>
                  </a:lnTo>
                  <a:lnTo>
                    <a:pt x="239" y="357"/>
                  </a:lnTo>
                  <a:lnTo>
                    <a:pt x="234" y="357"/>
                  </a:lnTo>
                  <a:lnTo>
                    <a:pt x="233" y="358"/>
                  </a:lnTo>
                  <a:lnTo>
                    <a:pt x="233" y="370"/>
                  </a:lnTo>
                  <a:lnTo>
                    <a:pt x="233" y="372"/>
                  </a:lnTo>
                  <a:lnTo>
                    <a:pt x="227" y="374"/>
                  </a:lnTo>
                  <a:lnTo>
                    <a:pt x="226" y="374"/>
                  </a:lnTo>
                  <a:lnTo>
                    <a:pt x="220" y="378"/>
                  </a:lnTo>
                  <a:lnTo>
                    <a:pt x="216" y="378"/>
                  </a:lnTo>
                  <a:lnTo>
                    <a:pt x="213" y="378"/>
                  </a:lnTo>
                  <a:lnTo>
                    <a:pt x="210" y="372"/>
                  </a:lnTo>
                  <a:lnTo>
                    <a:pt x="206" y="371"/>
                  </a:lnTo>
                  <a:lnTo>
                    <a:pt x="202" y="367"/>
                  </a:lnTo>
                  <a:lnTo>
                    <a:pt x="199" y="367"/>
                  </a:lnTo>
                  <a:lnTo>
                    <a:pt x="194" y="367"/>
                  </a:lnTo>
                  <a:lnTo>
                    <a:pt x="192" y="366"/>
                  </a:lnTo>
                  <a:lnTo>
                    <a:pt x="190" y="363"/>
                  </a:lnTo>
                  <a:lnTo>
                    <a:pt x="188" y="358"/>
                  </a:lnTo>
                  <a:lnTo>
                    <a:pt x="185" y="355"/>
                  </a:lnTo>
                  <a:lnTo>
                    <a:pt x="185" y="351"/>
                  </a:lnTo>
                  <a:lnTo>
                    <a:pt x="185" y="349"/>
                  </a:lnTo>
                  <a:lnTo>
                    <a:pt x="181" y="349"/>
                  </a:lnTo>
                  <a:lnTo>
                    <a:pt x="178" y="353"/>
                  </a:lnTo>
                  <a:lnTo>
                    <a:pt x="174" y="354"/>
                  </a:lnTo>
                  <a:lnTo>
                    <a:pt x="171" y="357"/>
                  </a:lnTo>
                  <a:lnTo>
                    <a:pt x="169" y="359"/>
                  </a:lnTo>
                  <a:lnTo>
                    <a:pt x="166" y="364"/>
                  </a:lnTo>
                  <a:lnTo>
                    <a:pt x="164" y="366"/>
                  </a:lnTo>
                  <a:lnTo>
                    <a:pt x="158" y="364"/>
                  </a:lnTo>
                  <a:lnTo>
                    <a:pt x="157" y="367"/>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14" name="Freeform 492"/>
            <p:cNvSpPr>
              <a:spLocks/>
            </p:cNvSpPr>
            <p:nvPr/>
          </p:nvSpPr>
          <p:spPr bwMode="auto">
            <a:xfrm>
              <a:off x="4875213" y="2540000"/>
              <a:ext cx="831850" cy="942975"/>
            </a:xfrm>
            <a:custGeom>
              <a:avLst/>
              <a:gdLst/>
              <a:ahLst/>
              <a:cxnLst>
                <a:cxn ang="0">
                  <a:pos x="300" y="590"/>
                </a:cxn>
                <a:cxn ang="0">
                  <a:pos x="211" y="593"/>
                </a:cxn>
                <a:cxn ang="0">
                  <a:pos x="122" y="594"/>
                </a:cxn>
                <a:cxn ang="0">
                  <a:pos x="50" y="523"/>
                </a:cxn>
                <a:cxn ang="0">
                  <a:pos x="50" y="416"/>
                </a:cxn>
                <a:cxn ang="0">
                  <a:pos x="33" y="401"/>
                </a:cxn>
                <a:cxn ang="0">
                  <a:pos x="24" y="378"/>
                </a:cxn>
                <a:cxn ang="0">
                  <a:pos x="43" y="348"/>
                </a:cxn>
                <a:cxn ang="0">
                  <a:pos x="42" y="321"/>
                </a:cxn>
                <a:cxn ang="0">
                  <a:pos x="34" y="300"/>
                </a:cxn>
                <a:cxn ang="0">
                  <a:pos x="29" y="281"/>
                </a:cxn>
                <a:cxn ang="0">
                  <a:pos x="28" y="261"/>
                </a:cxn>
                <a:cxn ang="0">
                  <a:pos x="28" y="247"/>
                </a:cxn>
                <a:cxn ang="0">
                  <a:pos x="25" y="241"/>
                </a:cxn>
                <a:cxn ang="0">
                  <a:pos x="25" y="225"/>
                </a:cxn>
                <a:cxn ang="0">
                  <a:pos x="24" y="209"/>
                </a:cxn>
                <a:cxn ang="0">
                  <a:pos x="22" y="199"/>
                </a:cxn>
                <a:cxn ang="0">
                  <a:pos x="24" y="186"/>
                </a:cxn>
                <a:cxn ang="0">
                  <a:pos x="20" y="169"/>
                </a:cxn>
                <a:cxn ang="0">
                  <a:pos x="15" y="152"/>
                </a:cxn>
                <a:cxn ang="0">
                  <a:pos x="8" y="133"/>
                </a:cxn>
                <a:cxn ang="0">
                  <a:pos x="7" y="123"/>
                </a:cxn>
                <a:cxn ang="0">
                  <a:pos x="5" y="117"/>
                </a:cxn>
                <a:cxn ang="0">
                  <a:pos x="7" y="112"/>
                </a:cxn>
                <a:cxn ang="0">
                  <a:pos x="7" y="106"/>
                </a:cxn>
                <a:cxn ang="0">
                  <a:pos x="5" y="100"/>
                </a:cxn>
                <a:cxn ang="0">
                  <a:pos x="7" y="94"/>
                </a:cxn>
                <a:cxn ang="0">
                  <a:pos x="5" y="83"/>
                </a:cxn>
                <a:cxn ang="0">
                  <a:pos x="7" y="77"/>
                </a:cxn>
                <a:cxn ang="0">
                  <a:pos x="8" y="67"/>
                </a:cxn>
                <a:cxn ang="0">
                  <a:pos x="4" y="58"/>
                </a:cxn>
                <a:cxn ang="0">
                  <a:pos x="0" y="45"/>
                </a:cxn>
                <a:cxn ang="0">
                  <a:pos x="139" y="0"/>
                </a:cxn>
                <a:cxn ang="0">
                  <a:pos x="188" y="67"/>
                </a:cxn>
                <a:cxn ang="0">
                  <a:pos x="232" y="86"/>
                </a:cxn>
                <a:cxn ang="0">
                  <a:pos x="279" y="73"/>
                </a:cxn>
                <a:cxn ang="0">
                  <a:pos x="306" y="86"/>
                </a:cxn>
                <a:cxn ang="0">
                  <a:pos x="329" y="113"/>
                </a:cxn>
                <a:cxn ang="0">
                  <a:pos x="351" y="98"/>
                </a:cxn>
                <a:cxn ang="0">
                  <a:pos x="384" y="122"/>
                </a:cxn>
                <a:cxn ang="0">
                  <a:pos x="440" y="121"/>
                </a:cxn>
                <a:cxn ang="0">
                  <a:pos x="492" y="123"/>
                </a:cxn>
                <a:cxn ang="0">
                  <a:pos x="516" y="129"/>
                </a:cxn>
                <a:cxn ang="0">
                  <a:pos x="374" y="242"/>
                </a:cxn>
                <a:cxn ang="0">
                  <a:pos x="342" y="296"/>
                </a:cxn>
                <a:cxn ang="0">
                  <a:pos x="339" y="336"/>
                </a:cxn>
                <a:cxn ang="0">
                  <a:pos x="318" y="346"/>
                </a:cxn>
                <a:cxn ang="0">
                  <a:pos x="306" y="366"/>
                </a:cxn>
                <a:cxn ang="0">
                  <a:pos x="312" y="381"/>
                </a:cxn>
                <a:cxn ang="0">
                  <a:pos x="320" y="399"/>
                </a:cxn>
                <a:cxn ang="0">
                  <a:pos x="314" y="420"/>
                </a:cxn>
                <a:cxn ang="0">
                  <a:pos x="314" y="439"/>
                </a:cxn>
                <a:cxn ang="0">
                  <a:pos x="315" y="456"/>
                </a:cxn>
                <a:cxn ang="0">
                  <a:pos x="333" y="480"/>
                </a:cxn>
                <a:cxn ang="0">
                  <a:pos x="356" y="494"/>
                </a:cxn>
                <a:cxn ang="0">
                  <a:pos x="378" y="508"/>
                </a:cxn>
                <a:cxn ang="0">
                  <a:pos x="401" y="531"/>
                </a:cxn>
                <a:cxn ang="0">
                  <a:pos x="424" y="550"/>
                </a:cxn>
                <a:cxn ang="0">
                  <a:pos x="431" y="579"/>
                </a:cxn>
              </a:cxnLst>
              <a:rect l="0" t="0" r="r" b="b"/>
              <a:pathLst>
                <a:path w="524" h="594">
                  <a:moveTo>
                    <a:pt x="395" y="586"/>
                  </a:moveTo>
                  <a:lnTo>
                    <a:pt x="370" y="587"/>
                  </a:lnTo>
                  <a:lnTo>
                    <a:pt x="342" y="589"/>
                  </a:lnTo>
                  <a:lnTo>
                    <a:pt x="335" y="589"/>
                  </a:lnTo>
                  <a:lnTo>
                    <a:pt x="300" y="590"/>
                  </a:lnTo>
                  <a:lnTo>
                    <a:pt x="298" y="590"/>
                  </a:lnTo>
                  <a:lnTo>
                    <a:pt x="265" y="591"/>
                  </a:lnTo>
                  <a:lnTo>
                    <a:pt x="255" y="591"/>
                  </a:lnTo>
                  <a:lnTo>
                    <a:pt x="231" y="591"/>
                  </a:lnTo>
                  <a:lnTo>
                    <a:pt x="211" y="593"/>
                  </a:lnTo>
                  <a:lnTo>
                    <a:pt x="196" y="593"/>
                  </a:lnTo>
                  <a:lnTo>
                    <a:pt x="166" y="593"/>
                  </a:lnTo>
                  <a:lnTo>
                    <a:pt x="162" y="593"/>
                  </a:lnTo>
                  <a:lnTo>
                    <a:pt x="127" y="594"/>
                  </a:lnTo>
                  <a:lnTo>
                    <a:pt x="122" y="594"/>
                  </a:lnTo>
                  <a:lnTo>
                    <a:pt x="93" y="594"/>
                  </a:lnTo>
                  <a:lnTo>
                    <a:pt x="79" y="594"/>
                  </a:lnTo>
                  <a:lnTo>
                    <a:pt x="48" y="594"/>
                  </a:lnTo>
                  <a:lnTo>
                    <a:pt x="50" y="559"/>
                  </a:lnTo>
                  <a:lnTo>
                    <a:pt x="50" y="523"/>
                  </a:lnTo>
                  <a:lnTo>
                    <a:pt x="50" y="490"/>
                  </a:lnTo>
                  <a:lnTo>
                    <a:pt x="50" y="480"/>
                  </a:lnTo>
                  <a:lnTo>
                    <a:pt x="50" y="463"/>
                  </a:lnTo>
                  <a:lnTo>
                    <a:pt x="50" y="445"/>
                  </a:lnTo>
                  <a:lnTo>
                    <a:pt x="50" y="416"/>
                  </a:lnTo>
                  <a:lnTo>
                    <a:pt x="50" y="413"/>
                  </a:lnTo>
                  <a:lnTo>
                    <a:pt x="48" y="410"/>
                  </a:lnTo>
                  <a:lnTo>
                    <a:pt x="44" y="405"/>
                  </a:lnTo>
                  <a:lnTo>
                    <a:pt x="40" y="403"/>
                  </a:lnTo>
                  <a:lnTo>
                    <a:pt x="33" y="401"/>
                  </a:lnTo>
                  <a:lnTo>
                    <a:pt x="30" y="397"/>
                  </a:lnTo>
                  <a:lnTo>
                    <a:pt x="28" y="391"/>
                  </a:lnTo>
                  <a:lnTo>
                    <a:pt x="22" y="385"/>
                  </a:lnTo>
                  <a:lnTo>
                    <a:pt x="22" y="381"/>
                  </a:lnTo>
                  <a:lnTo>
                    <a:pt x="24" y="378"/>
                  </a:lnTo>
                  <a:lnTo>
                    <a:pt x="36" y="368"/>
                  </a:lnTo>
                  <a:lnTo>
                    <a:pt x="40" y="362"/>
                  </a:lnTo>
                  <a:lnTo>
                    <a:pt x="40" y="360"/>
                  </a:lnTo>
                  <a:lnTo>
                    <a:pt x="42" y="349"/>
                  </a:lnTo>
                  <a:lnTo>
                    <a:pt x="43" y="348"/>
                  </a:lnTo>
                  <a:lnTo>
                    <a:pt x="42" y="340"/>
                  </a:lnTo>
                  <a:lnTo>
                    <a:pt x="43" y="332"/>
                  </a:lnTo>
                  <a:lnTo>
                    <a:pt x="42" y="325"/>
                  </a:lnTo>
                  <a:lnTo>
                    <a:pt x="40" y="323"/>
                  </a:lnTo>
                  <a:lnTo>
                    <a:pt x="42" y="321"/>
                  </a:lnTo>
                  <a:lnTo>
                    <a:pt x="40" y="318"/>
                  </a:lnTo>
                  <a:lnTo>
                    <a:pt x="40" y="309"/>
                  </a:lnTo>
                  <a:lnTo>
                    <a:pt x="40" y="307"/>
                  </a:lnTo>
                  <a:lnTo>
                    <a:pt x="36" y="306"/>
                  </a:lnTo>
                  <a:lnTo>
                    <a:pt x="34" y="300"/>
                  </a:lnTo>
                  <a:lnTo>
                    <a:pt x="33" y="300"/>
                  </a:lnTo>
                  <a:lnTo>
                    <a:pt x="33" y="294"/>
                  </a:lnTo>
                  <a:lnTo>
                    <a:pt x="30" y="293"/>
                  </a:lnTo>
                  <a:lnTo>
                    <a:pt x="30" y="282"/>
                  </a:lnTo>
                  <a:lnTo>
                    <a:pt x="29" y="281"/>
                  </a:lnTo>
                  <a:lnTo>
                    <a:pt x="28" y="279"/>
                  </a:lnTo>
                  <a:lnTo>
                    <a:pt x="28" y="273"/>
                  </a:lnTo>
                  <a:lnTo>
                    <a:pt x="28" y="271"/>
                  </a:lnTo>
                  <a:lnTo>
                    <a:pt x="28" y="265"/>
                  </a:lnTo>
                  <a:lnTo>
                    <a:pt x="28" y="261"/>
                  </a:lnTo>
                  <a:lnTo>
                    <a:pt x="29" y="257"/>
                  </a:lnTo>
                  <a:lnTo>
                    <a:pt x="29" y="254"/>
                  </a:lnTo>
                  <a:lnTo>
                    <a:pt x="30" y="249"/>
                  </a:lnTo>
                  <a:lnTo>
                    <a:pt x="30" y="247"/>
                  </a:lnTo>
                  <a:lnTo>
                    <a:pt x="28" y="247"/>
                  </a:lnTo>
                  <a:lnTo>
                    <a:pt x="28" y="246"/>
                  </a:lnTo>
                  <a:lnTo>
                    <a:pt x="26" y="246"/>
                  </a:lnTo>
                  <a:lnTo>
                    <a:pt x="28" y="243"/>
                  </a:lnTo>
                  <a:lnTo>
                    <a:pt x="26" y="243"/>
                  </a:lnTo>
                  <a:lnTo>
                    <a:pt x="25" y="241"/>
                  </a:lnTo>
                  <a:lnTo>
                    <a:pt x="25" y="240"/>
                  </a:lnTo>
                  <a:lnTo>
                    <a:pt x="25" y="237"/>
                  </a:lnTo>
                  <a:lnTo>
                    <a:pt x="25" y="233"/>
                  </a:lnTo>
                  <a:lnTo>
                    <a:pt x="26" y="232"/>
                  </a:lnTo>
                  <a:lnTo>
                    <a:pt x="25" y="225"/>
                  </a:lnTo>
                  <a:lnTo>
                    <a:pt x="25" y="224"/>
                  </a:lnTo>
                  <a:lnTo>
                    <a:pt x="25" y="216"/>
                  </a:lnTo>
                  <a:lnTo>
                    <a:pt x="24" y="215"/>
                  </a:lnTo>
                  <a:lnTo>
                    <a:pt x="25" y="211"/>
                  </a:lnTo>
                  <a:lnTo>
                    <a:pt x="24" y="209"/>
                  </a:lnTo>
                  <a:lnTo>
                    <a:pt x="25" y="207"/>
                  </a:lnTo>
                  <a:lnTo>
                    <a:pt x="24" y="205"/>
                  </a:lnTo>
                  <a:lnTo>
                    <a:pt x="25" y="201"/>
                  </a:lnTo>
                  <a:lnTo>
                    <a:pt x="24" y="199"/>
                  </a:lnTo>
                  <a:lnTo>
                    <a:pt x="22" y="199"/>
                  </a:lnTo>
                  <a:lnTo>
                    <a:pt x="24" y="197"/>
                  </a:lnTo>
                  <a:lnTo>
                    <a:pt x="22" y="194"/>
                  </a:lnTo>
                  <a:lnTo>
                    <a:pt x="24" y="190"/>
                  </a:lnTo>
                  <a:lnTo>
                    <a:pt x="24" y="189"/>
                  </a:lnTo>
                  <a:lnTo>
                    <a:pt x="24" y="186"/>
                  </a:lnTo>
                  <a:lnTo>
                    <a:pt x="24" y="183"/>
                  </a:lnTo>
                  <a:lnTo>
                    <a:pt x="24" y="180"/>
                  </a:lnTo>
                  <a:lnTo>
                    <a:pt x="22" y="178"/>
                  </a:lnTo>
                  <a:lnTo>
                    <a:pt x="21" y="173"/>
                  </a:lnTo>
                  <a:lnTo>
                    <a:pt x="20" y="169"/>
                  </a:lnTo>
                  <a:lnTo>
                    <a:pt x="19" y="164"/>
                  </a:lnTo>
                  <a:lnTo>
                    <a:pt x="17" y="160"/>
                  </a:lnTo>
                  <a:lnTo>
                    <a:pt x="15" y="159"/>
                  </a:lnTo>
                  <a:lnTo>
                    <a:pt x="15" y="158"/>
                  </a:lnTo>
                  <a:lnTo>
                    <a:pt x="15" y="152"/>
                  </a:lnTo>
                  <a:lnTo>
                    <a:pt x="13" y="152"/>
                  </a:lnTo>
                  <a:lnTo>
                    <a:pt x="13" y="148"/>
                  </a:lnTo>
                  <a:lnTo>
                    <a:pt x="11" y="144"/>
                  </a:lnTo>
                  <a:lnTo>
                    <a:pt x="9" y="135"/>
                  </a:lnTo>
                  <a:lnTo>
                    <a:pt x="8" y="133"/>
                  </a:lnTo>
                  <a:lnTo>
                    <a:pt x="8" y="129"/>
                  </a:lnTo>
                  <a:lnTo>
                    <a:pt x="7" y="127"/>
                  </a:lnTo>
                  <a:lnTo>
                    <a:pt x="7" y="125"/>
                  </a:lnTo>
                  <a:lnTo>
                    <a:pt x="5" y="125"/>
                  </a:lnTo>
                  <a:lnTo>
                    <a:pt x="7" y="123"/>
                  </a:lnTo>
                  <a:lnTo>
                    <a:pt x="5" y="122"/>
                  </a:lnTo>
                  <a:lnTo>
                    <a:pt x="5" y="120"/>
                  </a:lnTo>
                  <a:lnTo>
                    <a:pt x="5" y="118"/>
                  </a:lnTo>
                  <a:lnTo>
                    <a:pt x="7" y="118"/>
                  </a:lnTo>
                  <a:lnTo>
                    <a:pt x="5" y="117"/>
                  </a:lnTo>
                  <a:lnTo>
                    <a:pt x="7" y="117"/>
                  </a:lnTo>
                  <a:lnTo>
                    <a:pt x="5" y="116"/>
                  </a:lnTo>
                  <a:lnTo>
                    <a:pt x="7" y="113"/>
                  </a:lnTo>
                  <a:lnTo>
                    <a:pt x="5" y="113"/>
                  </a:lnTo>
                  <a:lnTo>
                    <a:pt x="7" y="112"/>
                  </a:lnTo>
                  <a:lnTo>
                    <a:pt x="7" y="110"/>
                  </a:lnTo>
                  <a:lnTo>
                    <a:pt x="5" y="109"/>
                  </a:lnTo>
                  <a:lnTo>
                    <a:pt x="7" y="109"/>
                  </a:lnTo>
                  <a:lnTo>
                    <a:pt x="5" y="108"/>
                  </a:lnTo>
                  <a:lnTo>
                    <a:pt x="7" y="106"/>
                  </a:lnTo>
                  <a:lnTo>
                    <a:pt x="5" y="106"/>
                  </a:lnTo>
                  <a:lnTo>
                    <a:pt x="5" y="102"/>
                  </a:lnTo>
                  <a:lnTo>
                    <a:pt x="4" y="102"/>
                  </a:lnTo>
                  <a:lnTo>
                    <a:pt x="5" y="101"/>
                  </a:lnTo>
                  <a:lnTo>
                    <a:pt x="5" y="100"/>
                  </a:lnTo>
                  <a:lnTo>
                    <a:pt x="4" y="100"/>
                  </a:lnTo>
                  <a:lnTo>
                    <a:pt x="5" y="98"/>
                  </a:lnTo>
                  <a:lnTo>
                    <a:pt x="4" y="98"/>
                  </a:lnTo>
                  <a:lnTo>
                    <a:pt x="7" y="98"/>
                  </a:lnTo>
                  <a:lnTo>
                    <a:pt x="7" y="94"/>
                  </a:lnTo>
                  <a:lnTo>
                    <a:pt x="5" y="94"/>
                  </a:lnTo>
                  <a:lnTo>
                    <a:pt x="5" y="87"/>
                  </a:lnTo>
                  <a:lnTo>
                    <a:pt x="5" y="86"/>
                  </a:lnTo>
                  <a:lnTo>
                    <a:pt x="4" y="84"/>
                  </a:lnTo>
                  <a:lnTo>
                    <a:pt x="5" y="83"/>
                  </a:lnTo>
                  <a:lnTo>
                    <a:pt x="4" y="82"/>
                  </a:lnTo>
                  <a:lnTo>
                    <a:pt x="4" y="80"/>
                  </a:lnTo>
                  <a:lnTo>
                    <a:pt x="5" y="80"/>
                  </a:lnTo>
                  <a:lnTo>
                    <a:pt x="5" y="77"/>
                  </a:lnTo>
                  <a:lnTo>
                    <a:pt x="7" y="77"/>
                  </a:lnTo>
                  <a:lnTo>
                    <a:pt x="7" y="75"/>
                  </a:lnTo>
                  <a:lnTo>
                    <a:pt x="8" y="75"/>
                  </a:lnTo>
                  <a:lnTo>
                    <a:pt x="8" y="71"/>
                  </a:lnTo>
                  <a:lnTo>
                    <a:pt x="7" y="69"/>
                  </a:lnTo>
                  <a:lnTo>
                    <a:pt x="8" y="67"/>
                  </a:lnTo>
                  <a:lnTo>
                    <a:pt x="5" y="66"/>
                  </a:lnTo>
                  <a:lnTo>
                    <a:pt x="7" y="63"/>
                  </a:lnTo>
                  <a:lnTo>
                    <a:pt x="5" y="62"/>
                  </a:lnTo>
                  <a:lnTo>
                    <a:pt x="5" y="60"/>
                  </a:lnTo>
                  <a:lnTo>
                    <a:pt x="4" y="58"/>
                  </a:lnTo>
                  <a:lnTo>
                    <a:pt x="4" y="57"/>
                  </a:lnTo>
                  <a:lnTo>
                    <a:pt x="3" y="57"/>
                  </a:lnTo>
                  <a:lnTo>
                    <a:pt x="4" y="54"/>
                  </a:lnTo>
                  <a:lnTo>
                    <a:pt x="4" y="50"/>
                  </a:lnTo>
                  <a:lnTo>
                    <a:pt x="0" y="45"/>
                  </a:lnTo>
                  <a:lnTo>
                    <a:pt x="0" y="38"/>
                  </a:lnTo>
                  <a:lnTo>
                    <a:pt x="55" y="38"/>
                  </a:lnTo>
                  <a:lnTo>
                    <a:pt x="131" y="38"/>
                  </a:lnTo>
                  <a:lnTo>
                    <a:pt x="139" y="38"/>
                  </a:lnTo>
                  <a:lnTo>
                    <a:pt x="139" y="0"/>
                  </a:lnTo>
                  <a:lnTo>
                    <a:pt x="161" y="3"/>
                  </a:lnTo>
                  <a:lnTo>
                    <a:pt x="171" y="50"/>
                  </a:lnTo>
                  <a:lnTo>
                    <a:pt x="170" y="61"/>
                  </a:lnTo>
                  <a:lnTo>
                    <a:pt x="179" y="66"/>
                  </a:lnTo>
                  <a:lnTo>
                    <a:pt x="188" y="67"/>
                  </a:lnTo>
                  <a:lnTo>
                    <a:pt x="197" y="67"/>
                  </a:lnTo>
                  <a:lnTo>
                    <a:pt x="201" y="73"/>
                  </a:lnTo>
                  <a:lnTo>
                    <a:pt x="227" y="75"/>
                  </a:lnTo>
                  <a:lnTo>
                    <a:pt x="230" y="84"/>
                  </a:lnTo>
                  <a:lnTo>
                    <a:pt x="232" y="86"/>
                  </a:lnTo>
                  <a:lnTo>
                    <a:pt x="251" y="83"/>
                  </a:lnTo>
                  <a:lnTo>
                    <a:pt x="253" y="82"/>
                  </a:lnTo>
                  <a:lnTo>
                    <a:pt x="253" y="78"/>
                  </a:lnTo>
                  <a:lnTo>
                    <a:pt x="264" y="73"/>
                  </a:lnTo>
                  <a:lnTo>
                    <a:pt x="279" y="73"/>
                  </a:lnTo>
                  <a:lnTo>
                    <a:pt x="289" y="73"/>
                  </a:lnTo>
                  <a:lnTo>
                    <a:pt x="303" y="80"/>
                  </a:lnTo>
                  <a:lnTo>
                    <a:pt x="310" y="80"/>
                  </a:lnTo>
                  <a:lnTo>
                    <a:pt x="311" y="84"/>
                  </a:lnTo>
                  <a:lnTo>
                    <a:pt x="306" y="86"/>
                  </a:lnTo>
                  <a:lnTo>
                    <a:pt x="306" y="90"/>
                  </a:lnTo>
                  <a:lnTo>
                    <a:pt x="320" y="91"/>
                  </a:lnTo>
                  <a:lnTo>
                    <a:pt x="323" y="94"/>
                  </a:lnTo>
                  <a:lnTo>
                    <a:pt x="321" y="99"/>
                  </a:lnTo>
                  <a:lnTo>
                    <a:pt x="329" y="113"/>
                  </a:lnTo>
                  <a:lnTo>
                    <a:pt x="335" y="110"/>
                  </a:lnTo>
                  <a:lnTo>
                    <a:pt x="333" y="104"/>
                  </a:lnTo>
                  <a:lnTo>
                    <a:pt x="335" y="99"/>
                  </a:lnTo>
                  <a:lnTo>
                    <a:pt x="345" y="98"/>
                  </a:lnTo>
                  <a:lnTo>
                    <a:pt x="351" y="98"/>
                  </a:lnTo>
                  <a:lnTo>
                    <a:pt x="355" y="108"/>
                  </a:lnTo>
                  <a:lnTo>
                    <a:pt x="368" y="112"/>
                  </a:lnTo>
                  <a:lnTo>
                    <a:pt x="374" y="113"/>
                  </a:lnTo>
                  <a:lnTo>
                    <a:pt x="374" y="121"/>
                  </a:lnTo>
                  <a:lnTo>
                    <a:pt x="384" y="122"/>
                  </a:lnTo>
                  <a:lnTo>
                    <a:pt x="384" y="129"/>
                  </a:lnTo>
                  <a:lnTo>
                    <a:pt x="407" y="123"/>
                  </a:lnTo>
                  <a:lnTo>
                    <a:pt x="421" y="110"/>
                  </a:lnTo>
                  <a:lnTo>
                    <a:pt x="431" y="104"/>
                  </a:lnTo>
                  <a:lnTo>
                    <a:pt x="440" y="121"/>
                  </a:lnTo>
                  <a:lnTo>
                    <a:pt x="452" y="117"/>
                  </a:lnTo>
                  <a:lnTo>
                    <a:pt x="453" y="120"/>
                  </a:lnTo>
                  <a:lnTo>
                    <a:pt x="481" y="116"/>
                  </a:lnTo>
                  <a:lnTo>
                    <a:pt x="488" y="118"/>
                  </a:lnTo>
                  <a:lnTo>
                    <a:pt x="492" y="123"/>
                  </a:lnTo>
                  <a:lnTo>
                    <a:pt x="498" y="127"/>
                  </a:lnTo>
                  <a:lnTo>
                    <a:pt x="508" y="122"/>
                  </a:lnTo>
                  <a:lnTo>
                    <a:pt x="524" y="123"/>
                  </a:lnTo>
                  <a:lnTo>
                    <a:pt x="517" y="126"/>
                  </a:lnTo>
                  <a:lnTo>
                    <a:pt x="516" y="129"/>
                  </a:lnTo>
                  <a:lnTo>
                    <a:pt x="492" y="144"/>
                  </a:lnTo>
                  <a:lnTo>
                    <a:pt x="459" y="158"/>
                  </a:lnTo>
                  <a:lnTo>
                    <a:pt x="424" y="185"/>
                  </a:lnTo>
                  <a:lnTo>
                    <a:pt x="395" y="221"/>
                  </a:lnTo>
                  <a:lnTo>
                    <a:pt x="374" y="242"/>
                  </a:lnTo>
                  <a:lnTo>
                    <a:pt x="354" y="257"/>
                  </a:lnTo>
                  <a:lnTo>
                    <a:pt x="346" y="269"/>
                  </a:lnTo>
                  <a:lnTo>
                    <a:pt x="339" y="269"/>
                  </a:lnTo>
                  <a:lnTo>
                    <a:pt x="341" y="271"/>
                  </a:lnTo>
                  <a:lnTo>
                    <a:pt x="342" y="296"/>
                  </a:lnTo>
                  <a:lnTo>
                    <a:pt x="343" y="321"/>
                  </a:lnTo>
                  <a:lnTo>
                    <a:pt x="343" y="329"/>
                  </a:lnTo>
                  <a:lnTo>
                    <a:pt x="341" y="331"/>
                  </a:lnTo>
                  <a:lnTo>
                    <a:pt x="339" y="335"/>
                  </a:lnTo>
                  <a:lnTo>
                    <a:pt x="339" y="336"/>
                  </a:lnTo>
                  <a:lnTo>
                    <a:pt x="335" y="335"/>
                  </a:lnTo>
                  <a:lnTo>
                    <a:pt x="332" y="340"/>
                  </a:lnTo>
                  <a:lnTo>
                    <a:pt x="328" y="340"/>
                  </a:lnTo>
                  <a:lnTo>
                    <a:pt x="325" y="342"/>
                  </a:lnTo>
                  <a:lnTo>
                    <a:pt x="318" y="346"/>
                  </a:lnTo>
                  <a:lnTo>
                    <a:pt x="315" y="349"/>
                  </a:lnTo>
                  <a:lnTo>
                    <a:pt x="314" y="354"/>
                  </a:lnTo>
                  <a:lnTo>
                    <a:pt x="312" y="354"/>
                  </a:lnTo>
                  <a:lnTo>
                    <a:pt x="310" y="362"/>
                  </a:lnTo>
                  <a:lnTo>
                    <a:pt x="306" y="366"/>
                  </a:lnTo>
                  <a:lnTo>
                    <a:pt x="304" y="367"/>
                  </a:lnTo>
                  <a:lnTo>
                    <a:pt x="303" y="374"/>
                  </a:lnTo>
                  <a:lnTo>
                    <a:pt x="304" y="380"/>
                  </a:lnTo>
                  <a:lnTo>
                    <a:pt x="307" y="383"/>
                  </a:lnTo>
                  <a:lnTo>
                    <a:pt x="312" y="381"/>
                  </a:lnTo>
                  <a:lnTo>
                    <a:pt x="315" y="385"/>
                  </a:lnTo>
                  <a:lnTo>
                    <a:pt x="318" y="391"/>
                  </a:lnTo>
                  <a:lnTo>
                    <a:pt x="320" y="393"/>
                  </a:lnTo>
                  <a:lnTo>
                    <a:pt x="321" y="395"/>
                  </a:lnTo>
                  <a:lnTo>
                    <a:pt x="320" y="399"/>
                  </a:lnTo>
                  <a:lnTo>
                    <a:pt x="319" y="403"/>
                  </a:lnTo>
                  <a:lnTo>
                    <a:pt x="316" y="406"/>
                  </a:lnTo>
                  <a:lnTo>
                    <a:pt x="314" y="409"/>
                  </a:lnTo>
                  <a:lnTo>
                    <a:pt x="314" y="418"/>
                  </a:lnTo>
                  <a:lnTo>
                    <a:pt x="314" y="420"/>
                  </a:lnTo>
                  <a:lnTo>
                    <a:pt x="315" y="424"/>
                  </a:lnTo>
                  <a:lnTo>
                    <a:pt x="315" y="427"/>
                  </a:lnTo>
                  <a:lnTo>
                    <a:pt x="311" y="432"/>
                  </a:lnTo>
                  <a:lnTo>
                    <a:pt x="314" y="436"/>
                  </a:lnTo>
                  <a:lnTo>
                    <a:pt x="314" y="439"/>
                  </a:lnTo>
                  <a:lnTo>
                    <a:pt x="315" y="445"/>
                  </a:lnTo>
                  <a:lnTo>
                    <a:pt x="315" y="447"/>
                  </a:lnTo>
                  <a:lnTo>
                    <a:pt x="314" y="449"/>
                  </a:lnTo>
                  <a:lnTo>
                    <a:pt x="315" y="453"/>
                  </a:lnTo>
                  <a:lnTo>
                    <a:pt x="315" y="456"/>
                  </a:lnTo>
                  <a:lnTo>
                    <a:pt x="312" y="465"/>
                  </a:lnTo>
                  <a:lnTo>
                    <a:pt x="318" y="468"/>
                  </a:lnTo>
                  <a:lnTo>
                    <a:pt x="325" y="474"/>
                  </a:lnTo>
                  <a:lnTo>
                    <a:pt x="327" y="478"/>
                  </a:lnTo>
                  <a:lnTo>
                    <a:pt x="333" y="480"/>
                  </a:lnTo>
                  <a:lnTo>
                    <a:pt x="346" y="484"/>
                  </a:lnTo>
                  <a:lnTo>
                    <a:pt x="347" y="484"/>
                  </a:lnTo>
                  <a:lnTo>
                    <a:pt x="349" y="488"/>
                  </a:lnTo>
                  <a:lnTo>
                    <a:pt x="353" y="492"/>
                  </a:lnTo>
                  <a:lnTo>
                    <a:pt x="356" y="494"/>
                  </a:lnTo>
                  <a:lnTo>
                    <a:pt x="364" y="496"/>
                  </a:lnTo>
                  <a:lnTo>
                    <a:pt x="374" y="500"/>
                  </a:lnTo>
                  <a:lnTo>
                    <a:pt x="376" y="503"/>
                  </a:lnTo>
                  <a:lnTo>
                    <a:pt x="378" y="505"/>
                  </a:lnTo>
                  <a:lnTo>
                    <a:pt x="378" y="508"/>
                  </a:lnTo>
                  <a:lnTo>
                    <a:pt x="380" y="511"/>
                  </a:lnTo>
                  <a:lnTo>
                    <a:pt x="383" y="517"/>
                  </a:lnTo>
                  <a:lnTo>
                    <a:pt x="391" y="523"/>
                  </a:lnTo>
                  <a:lnTo>
                    <a:pt x="399" y="529"/>
                  </a:lnTo>
                  <a:lnTo>
                    <a:pt x="401" y="531"/>
                  </a:lnTo>
                  <a:lnTo>
                    <a:pt x="403" y="533"/>
                  </a:lnTo>
                  <a:lnTo>
                    <a:pt x="407" y="531"/>
                  </a:lnTo>
                  <a:lnTo>
                    <a:pt x="414" y="537"/>
                  </a:lnTo>
                  <a:lnTo>
                    <a:pt x="419" y="540"/>
                  </a:lnTo>
                  <a:lnTo>
                    <a:pt x="424" y="550"/>
                  </a:lnTo>
                  <a:lnTo>
                    <a:pt x="428" y="556"/>
                  </a:lnTo>
                  <a:lnTo>
                    <a:pt x="428" y="563"/>
                  </a:lnTo>
                  <a:lnTo>
                    <a:pt x="428" y="567"/>
                  </a:lnTo>
                  <a:lnTo>
                    <a:pt x="431" y="575"/>
                  </a:lnTo>
                  <a:lnTo>
                    <a:pt x="431" y="579"/>
                  </a:lnTo>
                  <a:lnTo>
                    <a:pt x="432" y="585"/>
                  </a:lnTo>
                  <a:lnTo>
                    <a:pt x="403" y="586"/>
                  </a:lnTo>
                  <a:lnTo>
                    <a:pt x="395" y="586"/>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15" name="Freeform 518"/>
            <p:cNvSpPr>
              <a:spLocks/>
            </p:cNvSpPr>
            <p:nvPr/>
          </p:nvSpPr>
          <p:spPr bwMode="auto">
            <a:xfrm>
              <a:off x="5338763" y="2909888"/>
              <a:ext cx="673100" cy="709612"/>
            </a:xfrm>
            <a:custGeom>
              <a:avLst/>
              <a:gdLst/>
              <a:ahLst/>
              <a:cxnLst>
                <a:cxn ang="0">
                  <a:pos x="354" y="211"/>
                </a:cxn>
                <a:cxn ang="0">
                  <a:pos x="354" y="221"/>
                </a:cxn>
                <a:cxn ang="0">
                  <a:pos x="364" y="221"/>
                </a:cxn>
                <a:cxn ang="0">
                  <a:pos x="383" y="195"/>
                </a:cxn>
                <a:cxn ang="0">
                  <a:pos x="402" y="199"/>
                </a:cxn>
                <a:cxn ang="0">
                  <a:pos x="393" y="263"/>
                </a:cxn>
                <a:cxn ang="0">
                  <a:pos x="379" y="327"/>
                </a:cxn>
                <a:cxn ang="0">
                  <a:pos x="379" y="375"/>
                </a:cxn>
                <a:cxn ang="0">
                  <a:pos x="389" y="404"/>
                </a:cxn>
                <a:cxn ang="0">
                  <a:pos x="351" y="436"/>
                </a:cxn>
                <a:cxn ang="0">
                  <a:pos x="273" y="442"/>
                </a:cxn>
                <a:cxn ang="0">
                  <a:pos x="193" y="446"/>
                </a:cxn>
                <a:cxn ang="0">
                  <a:pos x="175" y="440"/>
                </a:cxn>
                <a:cxn ang="0">
                  <a:pos x="156" y="432"/>
                </a:cxn>
                <a:cxn ang="0">
                  <a:pos x="143" y="413"/>
                </a:cxn>
                <a:cxn ang="0">
                  <a:pos x="135" y="392"/>
                </a:cxn>
                <a:cxn ang="0">
                  <a:pos x="141" y="368"/>
                </a:cxn>
                <a:cxn ang="0">
                  <a:pos x="128" y="353"/>
                </a:cxn>
                <a:cxn ang="0">
                  <a:pos x="125" y="332"/>
                </a:cxn>
                <a:cxn ang="0">
                  <a:pos x="116" y="306"/>
                </a:cxn>
                <a:cxn ang="0">
                  <a:pos x="98" y="296"/>
                </a:cxn>
                <a:cxn ang="0">
                  <a:pos x="77" y="276"/>
                </a:cxn>
                <a:cxn ang="0">
                  <a:pos x="71" y="265"/>
                </a:cxn>
                <a:cxn ang="0">
                  <a:pos x="46" y="253"/>
                </a:cxn>
                <a:cxn ang="0">
                  <a:pos x="24" y="243"/>
                </a:cxn>
                <a:cxn ang="0">
                  <a:pos x="13" y="221"/>
                </a:cxn>
                <a:cxn ang="0">
                  <a:pos x="13" y="211"/>
                </a:cxn>
                <a:cxn ang="0">
                  <a:pos x="13" y="192"/>
                </a:cxn>
                <a:cxn ang="0">
                  <a:pos x="11" y="174"/>
                </a:cxn>
                <a:cxn ang="0">
                  <a:pos x="19" y="160"/>
                </a:cxn>
                <a:cxn ang="0">
                  <a:pos x="9" y="146"/>
                </a:cxn>
                <a:cxn ang="0">
                  <a:pos x="2" y="132"/>
                </a:cxn>
                <a:cxn ang="0">
                  <a:pos x="11" y="119"/>
                </a:cxn>
                <a:cxn ang="0">
                  <a:pos x="25" y="105"/>
                </a:cxn>
                <a:cxn ang="0">
                  <a:pos x="37" y="100"/>
                </a:cxn>
                <a:cxn ang="0">
                  <a:pos x="40" y="61"/>
                </a:cxn>
                <a:cxn ang="0">
                  <a:pos x="58" y="32"/>
                </a:cxn>
                <a:cxn ang="0">
                  <a:pos x="143" y="4"/>
                </a:cxn>
                <a:cxn ang="0">
                  <a:pos x="161" y="37"/>
                </a:cxn>
                <a:cxn ang="0">
                  <a:pos x="178" y="42"/>
                </a:cxn>
                <a:cxn ang="0">
                  <a:pos x="188" y="49"/>
                </a:cxn>
                <a:cxn ang="0">
                  <a:pos x="205" y="61"/>
                </a:cxn>
                <a:cxn ang="0">
                  <a:pos x="286" y="84"/>
                </a:cxn>
                <a:cxn ang="0">
                  <a:pos x="292" y="86"/>
                </a:cxn>
                <a:cxn ang="0">
                  <a:pos x="300" y="84"/>
                </a:cxn>
                <a:cxn ang="0">
                  <a:pos x="307" y="84"/>
                </a:cxn>
                <a:cxn ang="0">
                  <a:pos x="316" y="86"/>
                </a:cxn>
                <a:cxn ang="0">
                  <a:pos x="327" y="89"/>
                </a:cxn>
                <a:cxn ang="0">
                  <a:pos x="335" y="90"/>
                </a:cxn>
                <a:cxn ang="0">
                  <a:pos x="334" y="101"/>
                </a:cxn>
                <a:cxn ang="0">
                  <a:pos x="346" y="106"/>
                </a:cxn>
                <a:cxn ang="0">
                  <a:pos x="358" y="111"/>
                </a:cxn>
                <a:cxn ang="0">
                  <a:pos x="358" y="117"/>
                </a:cxn>
                <a:cxn ang="0">
                  <a:pos x="358" y="125"/>
                </a:cxn>
                <a:cxn ang="0">
                  <a:pos x="356" y="137"/>
                </a:cxn>
                <a:cxn ang="0">
                  <a:pos x="358" y="146"/>
                </a:cxn>
                <a:cxn ang="0">
                  <a:pos x="373" y="144"/>
                </a:cxn>
                <a:cxn ang="0">
                  <a:pos x="368" y="157"/>
                </a:cxn>
                <a:cxn ang="0">
                  <a:pos x="373" y="166"/>
                </a:cxn>
                <a:cxn ang="0">
                  <a:pos x="377" y="182"/>
                </a:cxn>
              </a:cxnLst>
              <a:rect l="0" t="0" r="r" b="b"/>
              <a:pathLst>
                <a:path w="402" h="447">
                  <a:moveTo>
                    <a:pt x="369" y="185"/>
                  </a:moveTo>
                  <a:lnTo>
                    <a:pt x="362" y="189"/>
                  </a:lnTo>
                  <a:lnTo>
                    <a:pt x="364" y="195"/>
                  </a:lnTo>
                  <a:lnTo>
                    <a:pt x="354" y="211"/>
                  </a:lnTo>
                  <a:lnTo>
                    <a:pt x="355" y="216"/>
                  </a:lnTo>
                  <a:lnTo>
                    <a:pt x="352" y="220"/>
                  </a:lnTo>
                  <a:lnTo>
                    <a:pt x="356" y="224"/>
                  </a:lnTo>
                  <a:lnTo>
                    <a:pt x="354" y="221"/>
                  </a:lnTo>
                  <a:lnTo>
                    <a:pt x="351" y="226"/>
                  </a:lnTo>
                  <a:lnTo>
                    <a:pt x="358" y="229"/>
                  </a:lnTo>
                  <a:lnTo>
                    <a:pt x="360" y="229"/>
                  </a:lnTo>
                  <a:lnTo>
                    <a:pt x="364" y="221"/>
                  </a:lnTo>
                  <a:lnTo>
                    <a:pt x="371" y="217"/>
                  </a:lnTo>
                  <a:lnTo>
                    <a:pt x="373" y="212"/>
                  </a:lnTo>
                  <a:lnTo>
                    <a:pt x="379" y="197"/>
                  </a:lnTo>
                  <a:lnTo>
                    <a:pt x="383" y="195"/>
                  </a:lnTo>
                  <a:lnTo>
                    <a:pt x="383" y="197"/>
                  </a:lnTo>
                  <a:lnTo>
                    <a:pt x="391" y="189"/>
                  </a:lnTo>
                  <a:lnTo>
                    <a:pt x="398" y="197"/>
                  </a:lnTo>
                  <a:lnTo>
                    <a:pt x="402" y="199"/>
                  </a:lnTo>
                  <a:lnTo>
                    <a:pt x="398" y="211"/>
                  </a:lnTo>
                  <a:lnTo>
                    <a:pt x="393" y="226"/>
                  </a:lnTo>
                  <a:lnTo>
                    <a:pt x="390" y="247"/>
                  </a:lnTo>
                  <a:lnTo>
                    <a:pt x="393" y="263"/>
                  </a:lnTo>
                  <a:lnTo>
                    <a:pt x="385" y="271"/>
                  </a:lnTo>
                  <a:lnTo>
                    <a:pt x="379" y="292"/>
                  </a:lnTo>
                  <a:lnTo>
                    <a:pt x="383" y="314"/>
                  </a:lnTo>
                  <a:lnTo>
                    <a:pt x="379" y="327"/>
                  </a:lnTo>
                  <a:lnTo>
                    <a:pt x="379" y="336"/>
                  </a:lnTo>
                  <a:lnTo>
                    <a:pt x="375" y="346"/>
                  </a:lnTo>
                  <a:lnTo>
                    <a:pt x="375" y="363"/>
                  </a:lnTo>
                  <a:lnTo>
                    <a:pt x="379" y="375"/>
                  </a:lnTo>
                  <a:lnTo>
                    <a:pt x="375" y="381"/>
                  </a:lnTo>
                  <a:lnTo>
                    <a:pt x="381" y="385"/>
                  </a:lnTo>
                  <a:lnTo>
                    <a:pt x="383" y="399"/>
                  </a:lnTo>
                  <a:lnTo>
                    <a:pt x="389" y="404"/>
                  </a:lnTo>
                  <a:lnTo>
                    <a:pt x="386" y="416"/>
                  </a:lnTo>
                  <a:lnTo>
                    <a:pt x="387" y="432"/>
                  </a:lnTo>
                  <a:lnTo>
                    <a:pt x="358" y="435"/>
                  </a:lnTo>
                  <a:lnTo>
                    <a:pt x="351" y="436"/>
                  </a:lnTo>
                  <a:lnTo>
                    <a:pt x="321" y="439"/>
                  </a:lnTo>
                  <a:lnTo>
                    <a:pt x="316" y="439"/>
                  </a:lnTo>
                  <a:lnTo>
                    <a:pt x="303" y="440"/>
                  </a:lnTo>
                  <a:lnTo>
                    <a:pt x="273" y="442"/>
                  </a:lnTo>
                  <a:lnTo>
                    <a:pt x="269" y="442"/>
                  </a:lnTo>
                  <a:lnTo>
                    <a:pt x="238" y="444"/>
                  </a:lnTo>
                  <a:lnTo>
                    <a:pt x="231" y="444"/>
                  </a:lnTo>
                  <a:lnTo>
                    <a:pt x="193" y="446"/>
                  </a:lnTo>
                  <a:lnTo>
                    <a:pt x="178" y="447"/>
                  </a:lnTo>
                  <a:lnTo>
                    <a:pt x="179" y="444"/>
                  </a:lnTo>
                  <a:lnTo>
                    <a:pt x="178" y="442"/>
                  </a:lnTo>
                  <a:lnTo>
                    <a:pt x="175" y="440"/>
                  </a:lnTo>
                  <a:lnTo>
                    <a:pt x="172" y="434"/>
                  </a:lnTo>
                  <a:lnTo>
                    <a:pt x="168" y="432"/>
                  </a:lnTo>
                  <a:lnTo>
                    <a:pt x="158" y="432"/>
                  </a:lnTo>
                  <a:lnTo>
                    <a:pt x="156" y="432"/>
                  </a:lnTo>
                  <a:lnTo>
                    <a:pt x="150" y="428"/>
                  </a:lnTo>
                  <a:lnTo>
                    <a:pt x="145" y="424"/>
                  </a:lnTo>
                  <a:lnTo>
                    <a:pt x="143" y="420"/>
                  </a:lnTo>
                  <a:lnTo>
                    <a:pt x="143" y="413"/>
                  </a:lnTo>
                  <a:lnTo>
                    <a:pt x="139" y="408"/>
                  </a:lnTo>
                  <a:lnTo>
                    <a:pt x="137" y="400"/>
                  </a:lnTo>
                  <a:lnTo>
                    <a:pt x="136" y="392"/>
                  </a:lnTo>
                  <a:lnTo>
                    <a:pt x="135" y="392"/>
                  </a:lnTo>
                  <a:lnTo>
                    <a:pt x="136" y="385"/>
                  </a:lnTo>
                  <a:lnTo>
                    <a:pt x="141" y="374"/>
                  </a:lnTo>
                  <a:lnTo>
                    <a:pt x="141" y="371"/>
                  </a:lnTo>
                  <a:lnTo>
                    <a:pt x="141" y="368"/>
                  </a:lnTo>
                  <a:lnTo>
                    <a:pt x="133" y="364"/>
                  </a:lnTo>
                  <a:lnTo>
                    <a:pt x="132" y="363"/>
                  </a:lnTo>
                  <a:lnTo>
                    <a:pt x="131" y="358"/>
                  </a:lnTo>
                  <a:lnTo>
                    <a:pt x="128" y="353"/>
                  </a:lnTo>
                  <a:lnTo>
                    <a:pt x="129" y="350"/>
                  </a:lnTo>
                  <a:lnTo>
                    <a:pt x="128" y="345"/>
                  </a:lnTo>
                  <a:lnTo>
                    <a:pt x="128" y="340"/>
                  </a:lnTo>
                  <a:lnTo>
                    <a:pt x="125" y="332"/>
                  </a:lnTo>
                  <a:lnTo>
                    <a:pt x="125" y="328"/>
                  </a:lnTo>
                  <a:lnTo>
                    <a:pt x="125" y="321"/>
                  </a:lnTo>
                  <a:lnTo>
                    <a:pt x="122" y="315"/>
                  </a:lnTo>
                  <a:lnTo>
                    <a:pt x="116" y="306"/>
                  </a:lnTo>
                  <a:lnTo>
                    <a:pt x="111" y="302"/>
                  </a:lnTo>
                  <a:lnTo>
                    <a:pt x="104" y="296"/>
                  </a:lnTo>
                  <a:lnTo>
                    <a:pt x="101" y="298"/>
                  </a:lnTo>
                  <a:lnTo>
                    <a:pt x="98" y="296"/>
                  </a:lnTo>
                  <a:lnTo>
                    <a:pt x="96" y="294"/>
                  </a:lnTo>
                  <a:lnTo>
                    <a:pt x="88" y="288"/>
                  </a:lnTo>
                  <a:lnTo>
                    <a:pt x="80" y="282"/>
                  </a:lnTo>
                  <a:lnTo>
                    <a:pt x="77" y="276"/>
                  </a:lnTo>
                  <a:lnTo>
                    <a:pt x="75" y="273"/>
                  </a:lnTo>
                  <a:lnTo>
                    <a:pt x="75" y="271"/>
                  </a:lnTo>
                  <a:lnTo>
                    <a:pt x="73" y="268"/>
                  </a:lnTo>
                  <a:lnTo>
                    <a:pt x="71" y="265"/>
                  </a:lnTo>
                  <a:lnTo>
                    <a:pt x="62" y="261"/>
                  </a:lnTo>
                  <a:lnTo>
                    <a:pt x="54" y="259"/>
                  </a:lnTo>
                  <a:lnTo>
                    <a:pt x="50" y="257"/>
                  </a:lnTo>
                  <a:lnTo>
                    <a:pt x="46" y="253"/>
                  </a:lnTo>
                  <a:lnTo>
                    <a:pt x="45" y="249"/>
                  </a:lnTo>
                  <a:lnTo>
                    <a:pt x="44" y="249"/>
                  </a:lnTo>
                  <a:lnTo>
                    <a:pt x="30" y="246"/>
                  </a:lnTo>
                  <a:lnTo>
                    <a:pt x="24" y="243"/>
                  </a:lnTo>
                  <a:lnTo>
                    <a:pt x="23" y="239"/>
                  </a:lnTo>
                  <a:lnTo>
                    <a:pt x="15" y="233"/>
                  </a:lnTo>
                  <a:lnTo>
                    <a:pt x="9" y="230"/>
                  </a:lnTo>
                  <a:lnTo>
                    <a:pt x="13" y="221"/>
                  </a:lnTo>
                  <a:lnTo>
                    <a:pt x="13" y="218"/>
                  </a:lnTo>
                  <a:lnTo>
                    <a:pt x="11" y="214"/>
                  </a:lnTo>
                  <a:lnTo>
                    <a:pt x="13" y="212"/>
                  </a:lnTo>
                  <a:lnTo>
                    <a:pt x="13" y="211"/>
                  </a:lnTo>
                  <a:lnTo>
                    <a:pt x="11" y="204"/>
                  </a:lnTo>
                  <a:lnTo>
                    <a:pt x="11" y="201"/>
                  </a:lnTo>
                  <a:lnTo>
                    <a:pt x="9" y="197"/>
                  </a:lnTo>
                  <a:lnTo>
                    <a:pt x="13" y="192"/>
                  </a:lnTo>
                  <a:lnTo>
                    <a:pt x="13" y="189"/>
                  </a:lnTo>
                  <a:lnTo>
                    <a:pt x="11" y="185"/>
                  </a:lnTo>
                  <a:lnTo>
                    <a:pt x="11" y="183"/>
                  </a:lnTo>
                  <a:lnTo>
                    <a:pt x="11" y="174"/>
                  </a:lnTo>
                  <a:lnTo>
                    <a:pt x="13" y="171"/>
                  </a:lnTo>
                  <a:lnTo>
                    <a:pt x="16" y="168"/>
                  </a:lnTo>
                  <a:lnTo>
                    <a:pt x="17" y="164"/>
                  </a:lnTo>
                  <a:lnTo>
                    <a:pt x="19" y="160"/>
                  </a:lnTo>
                  <a:lnTo>
                    <a:pt x="17" y="158"/>
                  </a:lnTo>
                  <a:lnTo>
                    <a:pt x="15" y="156"/>
                  </a:lnTo>
                  <a:lnTo>
                    <a:pt x="13" y="150"/>
                  </a:lnTo>
                  <a:lnTo>
                    <a:pt x="9" y="146"/>
                  </a:lnTo>
                  <a:lnTo>
                    <a:pt x="4" y="148"/>
                  </a:lnTo>
                  <a:lnTo>
                    <a:pt x="2" y="145"/>
                  </a:lnTo>
                  <a:lnTo>
                    <a:pt x="0" y="139"/>
                  </a:lnTo>
                  <a:lnTo>
                    <a:pt x="2" y="132"/>
                  </a:lnTo>
                  <a:lnTo>
                    <a:pt x="3" y="131"/>
                  </a:lnTo>
                  <a:lnTo>
                    <a:pt x="7" y="127"/>
                  </a:lnTo>
                  <a:lnTo>
                    <a:pt x="9" y="119"/>
                  </a:lnTo>
                  <a:lnTo>
                    <a:pt x="11" y="119"/>
                  </a:lnTo>
                  <a:lnTo>
                    <a:pt x="13" y="114"/>
                  </a:lnTo>
                  <a:lnTo>
                    <a:pt x="15" y="111"/>
                  </a:lnTo>
                  <a:lnTo>
                    <a:pt x="23" y="107"/>
                  </a:lnTo>
                  <a:lnTo>
                    <a:pt x="25" y="105"/>
                  </a:lnTo>
                  <a:lnTo>
                    <a:pt x="29" y="105"/>
                  </a:lnTo>
                  <a:lnTo>
                    <a:pt x="32" y="100"/>
                  </a:lnTo>
                  <a:lnTo>
                    <a:pt x="36" y="101"/>
                  </a:lnTo>
                  <a:lnTo>
                    <a:pt x="37" y="100"/>
                  </a:lnTo>
                  <a:lnTo>
                    <a:pt x="38" y="96"/>
                  </a:lnTo>
                  <a:lnTo>
                    <a:pt x="41" y="94"/>
                  </a:lnTo>
                  <a:lnTo>
                    <a:pt x="41" y="86"/>
                  </a:lnTo>
                  <a:lnTo>
                    <a:pt x="40" y="61"/>
                  </a:lnTo>
                  <a:lnTo>
                    <a:pt x="38" y="36"/>
                  </a:lnTo>
                  <a:lnTo>
                    <a:pt x="44" y="36"/>
                  </a:lnTo>
                  <a:lnTo>
                    <a:pt x="52" y="26"/>
                  </a:lnTo>
                  <a:lnTo>
                    <a:pt x="58" y="32"/>
                  </a:lnTo>
                  <a:lnTo>
                    <a:pt x="64" y="32"/>
                  </a:lnTo>
                  <a:lnTo>
                    <a:pt x="89" y="22"/>
                  </a:lnTo>
                  <a:lnTo>
                    <a:pt x="136" y="0"/>
                  </a:lnTo>
                  <a:lnTo>
                    <a:pt x="143" y="4"/>
                  </a:lnTo>
                  <a:lnTo>
                    <a:pt x="143" y="7"/>
                  </a:lnTo>
                  <a:lnTo>
                    <a:pt x="133" y="38"/>
                  </a:lnTo>
                  <a:lnTo>
                    <a:pt x="147" y="32"/>
                  </a:lnTo>
                  <a:lnTo>
                    <a:pt x="161" y="37"/>
                  </a:lnTo>
                  <a:lnTo>
                    <a:pt x="170" y="38"/>
                  </a:lnTo>
                  <a:lnTo>
                    <a:pt x="171" y="41"/>
                  </a:lnTo>
                  <a:lnTo>
                    <a:pt x="176" y="39"/>
                  </a:lnTo>
                  <a:lnTo>
                    <a:pt x="178" y="42"/>
                  </a:lnTo>
                  <a:lnTo>
                    <a:pt x="179" y="42"/>
                  </a:lnTo>
                  <a:lnTo>
                    <a:pt x="180" y="43"/>
                  </a:lnTo>
                  <a:lnTo>
                    <a:pt x="184" y="43"/>
                  </a:lnTo>
                  <a:lnTo>
                    <a:pt x="188" y="49"/>
                  </a:lnTo>
                  <a:lnTo>
                    <a:pt x="189" y="54"/>
                  </a:lnTo>
                  <a:lnTo>
                    <a:pt x="191" y="57"/>
                  </a:lnTo>
                  <a:lnTo>
                    <a:pt x="192" y="59"/>
                  </a:lnTo>
                  <a:lnTo>
                    <a:pt x="205" y="61"/>
                  </a:lnTo>
                  <a:lnTo>
                    <a:pt x="263" y="74"/>
                  </a:lnTo>
                  <a:lnTo>
                    <a:pt x="271" y="78"/>
                  </a:lnTo>
                  <a:lnTo>
                    <a:pt x="277" y="80"/>
                  </a:lnTo>
                  <a:lnTo>
                    <a:pt x="286" y="84"/>
                  </a:lnTo>
                  <a:lnTo>
                    <a:pt x="287" y="84"/>
                  </a:lnTo>
                  <a:lnTo>
                    <a:pt x="287" y="86"/>
                  </a:lnTo>
                  <a:lnTo>
                    <a:pt x="291" y="84"/>
                  </a:lnTo>
                  <a:lnTo>
                    <a:pt x="292" y="86"/>
                  </a:lnTo>
                  <a:lnTo>
                    <a:pt x="294" y="84"/>
                  </a:lnTo>
                  <a:lnTo>
                    <a:pt x="296" y="86"/>
                  </a:lnTo>
                  <a:lnTo>
                    <a:pt x="299" y="86"/>
                  </a:lnTo>
                  <a:lnTo>
                    <a:pt x="300" y="84"/>
                  </a:lnTo>
                  <a:lnTo>
                    <a:pt x="302" y="86"/>
                  </a:lnTo>
                  <a:lnTo>
                    <a:pt x="303" y="84"/>
                  </a:lnTo>
                  <a:lnTo>
                    <a:pt x="305" y="84"/>
                  </a:lnTo>
                  <a:lnTo>
                    <a:pt x="307" y="84"/>
                  </a:lnTo>
                  <a:lnTo>
                    <a:pt x="308" y="86"/>
                  </a:lnTo>
                  <a:lnTo>
                    <a:pt x="311" y="86"/>
                  </a:lnTo>
                  <a:lnTo>
                    <a:pt x="313" y="86"/>
                  </a:lnTo>
                  <a:lnTo>
                    <a:pt x="316" y="86"/>
                  </a:lnTo>
                  <a:lnTo>
                    <a:pt x="319" y="88"/>
                  </a:lnTo>
                  <a:lnTo>
                    <a:pt x="321" y="88"/>
                  </a:lnTo>
                  <a:lnTo>
                    <a:pt x="323" y="88"/>
                  </a:lnTo>
                  <a:lnTo>
                    <a:pt x="327" y="89"/>
                  </a:lnTo>
                  <a:lnTo>
                    <a:pt x="330" y="88"/>
                  </a:lnTo>
                  <a:lnTo>
                    <a:pt x="331" y="89"/>
                  </a:lnTo>
                  <a:lnTo>
                    <a:pt x="334" y="90"/>
                  </a:lnTo>
                  <a:lnTo>
                    <a:pt x="335" y="90"/>
                  </a:lnTo>
                  <a:lnTo>
                    <a:pt x="336" y="94"/>
                  </a:lnTo>
                  <a:lnTo>
                    <a:pt x="338" y="96"/>
                  </a:lnTo>
                  <a:lnTo>
                    <a:pt x="334" y="100"/>
                  </a:lnTo>
                  <a:lnTo>
                    <a:pt x="334" y="101"/>
                  </a:lnTo>
                  <a:lnTo>
                    <a:pt x="338" y="103"/>
                  </a:lnTo>
                  <a:lnTo>
                    <a:pt x="341" y="105"/>
                  </a:lnTo>
                  <a:lnTo>
                    <a:pt x="344" y="103"/>
                  </a:lnTo>
                  <a:lnTo>
                    <a:pt x="346" y="106"/>
                  </a:lnTo>
                  <a:lnTo>
                    <a:pt x="352" y="106"/>
                  </a:lnTo>
                  <a:lnTo>
                    <a:pt x="355" y="109"/>
                  </a:lnTo>
                  <a:lnTo>
                    <a:pt x="358" y="110"/>
                  </a:lnTo>
                  <a:lnTo>
                    <a:pt x="358" y="111"/>
                  </a:lnTo>
                  <a:lnTo>
                    <a:pt x="360" y="113"/>
                  </a:lnTo>
                  <a:lnTo>
                    <a:pt x="360" y="114"/>
                  </a:lnTo>
                  <a:lnTo>
                    <a:pt x="358" y="115"/>
                  </a:lnTo>
                  <a:lnTo>
                    <a:pt x="358" y="117"/>
                  </a:lnTo>
                  <a:lnTo>
                    <a:pt x="361" y="121"/>
                  </a:lnTo>
                  <a:lnTo>
                    <a:pt x="361" y="122"/>
                  </a:lnTo>
                  <a:lnTo>
                    <a:pt x="360" y="125"/>
                  </a:lnTo>
                  <a:lnTo>
                    <a:pt x="358" y="125"/>
                  </a:lnTo>
                  <a:lnTo>
                    <a:pt x="360" y="127"/>
                  </a:lnTo>
                  <a:lnTo>
                    <a:pt x="361" y="131"/>
                  </a:lnTo>
                  <a:lnTo>
                    <a:pt x="360" y="135"/>
                  </a:lnTo>
                  <a:lnTo>
                    <a:pt x="356" y="137"/>
                  </a:lnTo>
                  <a:lnTo>
                    <a:pt x="358" y="141"/>
                  </a:lnTo>
                  <a:lnTo>
                    <a:pt x="356" y="145"/>
                  </a:lnTo>
                  <a:lnTo>
                    <a:pt x="358" y="145"/>
                  </a:lnTo>
                  <a:lnTo>
                    <a:pt x="358" y="146"/>
                  </a:lnTo>
                  <a:lnTo>
                    <a:pt x="360" y="145"/>
                  </a:lnTo>
                  <a:lnTo>
                    <a:pt x="364" y="145"/>
                  </a:lnTo>
                  <a:lnTo>
                    <a:pt x="369" y="141"/>
                  </a:lnTo>
                  <a:lnTo>
                    <a:pt x="373" y="144"/>
                  </a:lnTo>
                  <a:lnTo>
                    <a:pt x="373" y="145"/>
                  </a:lnTo>
                  <a:lnTo>
                    <a:pt x="369" y="153"/>
                  </a:lnTo>
                  <a:lnTo>
                    <a:pt x="369" y="156"/>
                  </a:lnTo>
                  <a:lnTo>
                    <a:pt x="368" y="157"/>
                  </a:lnTo>
                  <a:lnTo>
                    <a:pt x="368" y="160"/>
                  </a:lnTo>
                  <a:lnTo>
                    <a:pt x="368" y="161"/>
                  </a:lnTo>
                  <a:lnTo>
                    <a:pt x="368" y="164"/>
                  </a:lnTo>
                  <a:lnTo>
                    <a:pt x="373" y="166"/>
                  </a:lnTo>
                  <a:lnTo>
                    <a:pt x="373" y="170"/>
                  </a:lnTo>
                  <a:lnTo>
                    <a:pt x="379" y="170"/>
                  </a:lnTo>
                  <a:lnTo>
                    <a:pt x="377" y="175"/>
                  </a:lnTo>
                  <a:lnTo>
                    <a:pt x="377" y="182"/>
                  </a:lnTo>
                  <a:lnTo>
                    <a:pt x="369" y="185"/>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16" name="Freeform 525"/>
            <p:cNvSpPr>
              <a:spLocks/>
            </p:cNvSpPr>
            <p:nvPr/>
          </p:nvSpPr>
          <p:spPr bwMode="auto">
            <a:xfrm>
              <a:off x="6013450" y="3681413"/>
              <a:ext cx="379413" cy="669925"/>
            </a:xfrm>
            <a:custGeom>
              <a:avLst/>
              <a:gdLst/>
              <a:ahLst/>
              <a:cxnLst>
                <a:cxn ang="0">
                  <a:pos x="136" y="372"/>
                </a:cxn>
                <a:cxn ang="0">
                  <a:pos x="126" y="376"/>
                </a:cxn>
                <a:cxn ang="0">
                  <a:pos x="124" y="383"/>
                </a:cxn>
                <a:cxn ang="0">
                  <a:pos x="124" y="396"/>
                </a:cxn>
                <a:cxn ang="0">
                  <a:pos x="114" y="405"/>
                </a:cxn>
                <a:cxn ang="0">
                  <a:pos x="111" y="399"/>
                </a:cxn>
                <a:cxn ang="0">
                  <a:pos x="96" y="392"/>
                </a:cxn>
                <a:cxn ang="0">
                  <a:pos x="83" y="401"/>
                </a:cxn>
                <a:cxn ang="0">
                  <a:pos x="72" y="409"/>
                </a:cxn>
                <a:cxn ang="0">
                  <a:pos x="51" y="403"/>
                </a:cxn>
                <a:cxn ang="0">
                  <a:pos x="40" y="411"/>
                </a:cxn>
                <a:cxn ang="0">
                  <a:pos x="29" y="408"/>
                </a:cxn>
                <a:cxn ang="0">
                  <a:pos x="15" y="407"/>
                </a:cxn>
                <a:cxn ang="0">
                  <a:pos x="14" y="419"/>
                </a:cxn>
                <a:cxn ang="0">
                  <a:pos x="1" y="419"/>
                </a:cxn>
                <a:cxn ang="0">
                  <a:pos x="0" y="411"/>
                </a:cxn>
                <a:cxn ang="0">
                  <a:pos x="0" y="408"/>
                </a:cxn>
                <a:cxn ang="0">
                  <a:pos x="5" y="403"/>
                </a:cxn>
                <a:cxn ang="0">
                  <a:pos x="8" y="392"/>
                </a:cxn>
                <a:cxn ang="0">
                  <a:pos x="8" y="386"/>
                </a:cxn>
                <a:cxn ang="0">
                  <a:pos x="6" y="376"/>
                </a:cxn>
                <a:cxn ang="0">
                  <a:pos x="12" y="368"/>
                </a:cxn>
                <a:cxn ang="0">
                  <a:pos x="22" y="356"/>
                </a:cxn>
                <a:cxn ang="0">
                  <a:pos x="27" y="347"/>
                </a:cxn>
                <a:cxn ang="0">
                  <a:pos x="29" y="337"/>
                </a:cxn>
                <a:cxn ang="0">
                  <a:pos x="36" y="328"/>
                </a:cxn>
                <a:cxn ang="0">
                  <a:pos x="32" y="310"/>
                </a:cxn>
                <a:cxn ang="0">
                  <a:pos x="29" y="298"/>
                </a:cxn>
                <a:cxn ang="0">
                  <a:pos x="26" y="287"/>
                </a:cxn>
                <a:cxn ang="0">
                  <a:pos x="26" y="278"/>
                </a:cxn>
                <a:cxn ang="0">
                  <a:pos x="24" y="270"/>
                </a:cxn>
                <a:cxn ang="0">
                  <a:pos x="28" y="249"/>
                </a:cxn>
                <a:cxn ang="0">
                  <a:pos x="19" y="149"/>
                </a:cxn>
                <a:cxn ang="0">
                  <a:pos x="12" y="51"/>
                </a:cxn>
                <a:cxn ang="0">
                  <a:pos x="19" y="34"/>
                </a:cxn>
                <a:cxn ang="0">
                  <a:pos x="105" y="12"/>
                </a:cxn>
                <a:cxn ang="0">
                  <a:pos x="182" y="3"/>
                </a:cxn>
                <a:cxn ang="0">
                  <a:pos x="216" y="33"/>
                </a:cxn>
                <a:cxn ang="0">
                  <a:pos x="225" y="101"/>
                </a:cxn>
                <a:cxn ang="0">
                  <a:pos x="235" y="182"/>
                </a:cxn>
                <a:cxn ang="0">
                  <a:pos x="241" y="244"/>
                </a:cxn>
                <a:cxn ang="0">
                  <a:pos x="239" y="271"/>
                </a:cxn>
                <a:cxn ang="0">
                  <a:pos x="241" y="284"/>
                </a:cxn>
                <a:cxn ang="0">
                  <a:pos x="246" y="291"/>
                </a:cxn>
                <a:cxn ang="0">
                  <a:pos x="224" y="305"/>
                </a:cxn>
                <a:cxn ang="0">
                  <a:pos x="200" y="305"/>
                </a:cxn>
                <a:cxn ang="0">
                  <a:pos x="202" y="326"/>
                </a:cxn>
                <a:cxn ang="0">
                  <a:pos x="188" y="348"/>
                </a:cxn>
                <a:cxn ang="0">
                  <a:pos x="173" y="356"/>
                </a:cxn>
                <a:cxn ang="0">
                  <a:pos x="167" y="383"/>
                </a:cxn>
                <a:cxn ang="0">
                  <a:pos x="148" y="384"/>
                </a:cxn>
                <a:cxn ang="0">
                  <a:pos x="136" y="369"/>
                </a:cxn>
              </a:cxnLst>
              <a:rect l="0" t="0" r="r" b="b"/>
              <a:pathLst>
                <a:path w="249" h="422">
                  <a:moveTo>
                    <a:pt x="136" y="369"/>
                  </a:moveTo>
                  <a:lnTo>
                    <a:pt x="132" y="368"/>
                  </a:lnTo>
                  <a:lnTo>
                    <a:pt x="132" y="368"/>
                  </a:lnTo>
                  <a:lnTo>
                    <a:pt x="132" y="370"/>
                  </a:lnTo>
                  <a:lnTo>
                    <a:pt x="136" y="372"/>
                  </a:lnTo>
                  <a:lnTo>
                    <a:pt x="136" y="373"/>
                  </a:lnTo>
                  <a:lnTo>
                    <a:pt x="136" y="374"/>
                  </a:lnTo>
                  <a:lnTo>
                    <a:pt x="132" y="376"/>
                  </a:lnTo>
                  <a:lnTo>
                    <a:pt x="130" y="376"/>
                  </a:lnTo>
                  <a:lnTo>
                    <a:pt x="126" y="376"/>
                  </a:lnTo>
                  <a:lnTo>
                    <a:pt x="125" y="376"/>
                  </a:lnTo>
                  <a:lnTo>
                    <a:pt x="128" y="380"/>
                  </a:lnTo>
                  <a:lnTo>
                    <a:pt x="128" y="380"/>
                  </a:lnTo>
                  <a:lnTo>
                    <a:pt x="128" y="382"/>
                  </a:lnTo>
                  <a:lnTo>
                    <a:pt x="124" y="383"/>
                  </a:lnTo>
                  <a:lnTo>
                    <a:pt x="122" y="384"/>
                  </a:lnTo>
                  <a:lnTo>
                    <a:pt x="122" y="387"/>
                  </a:lnTo>
                  <a:lnTo>
                    <a:pt x="122" y="390"/>
                  </a:lnTo>
                  <a:lnTo>
                    <a:pt x="124" y="395"/>
                  </a:lnTo>
                  <a:lnTo>
                    <a:pt x="124" y="396"/>
                  </a:lnTo>
                  <a:lnTo>
                    <a:pt x="122" y="396"/>
                  </a:lnTo>
                  <a:lnTo>
                    <a:pt x="118" y="396"/>
                  </a:lnTo>
                  <a:lnTo>
                    <a:pt x="117" y="397"/>
                  </a:lnTo>
                  <a:lnTo>
                    <a:pt x="117" y="404"/>
                  </a:lnTo>
                  <a:lnTo>
                    <a:pt x="114" y="405"/>
                  </a:lnTo>
                  <a:lnTo>
                    <a:pt x="113" y="405"/>
                  </a:lnTo>
                  <a:lnTo>
                    <a:pt x="112" y="404"/>
                  </a:lnTo>
                  <a:lnTo>
                    <a:pt x="113" y="399"/>
                  </a:lnTo>
                  <a:lnTo>
                    <a:pt x="112" y="399"/>
                  </a:lnTo>
                  <a:lnTo>
                    <a:pt x="111" y="399"/>
                  </a:lnTo>
                  <a:lnTo>
                    <a:pt x="107" y="400"/>
                  </a:lnTo>
                  <a:lnTo>
                    <a:pt x="105" y="400"/>
                  </a:lnTo>
                  <a:lnTo>
                    <a:pt x="101" y="392"/>
                  </a:lnTo>
                  <a:lnTo>
                    <a:pt x="99" y="392"/>
                  </a:lnTo>
                  <a:lnTo>
                    <a:pt x="96" y="392"/>
                  </a:lnTo>
                  <a:lnTo>
                    <a:pt x="93" y="396"/>
                  </a:lnTo>
                  <a:lnTo>
                    <a:pt x="91" y="397"/>
                  </a:lnTo>
                  <a:lnTo>
                    <a:pt x="87" y="399"/>
                  </a:lnTo>
                  <a:lnTo>
                    <a:pt x="84" y="400"/>
                  </a:lnTo>
                  <a:lnTo>
                    <a:pt x="83" y="401"/>
                  </a:lnTo>
                  <a:lnTo>
                    <a:pt x="82" y="412"/>
                  </a:lnTo>
                  <a:lnTo>
                    <a:pt x="79" y="415"/>
                  </a:lnTo>
                  <a:lnTo>
                    <a:pt x="76" y="415"/>
                  </a:lnTo>
                  <a:lnTo>
                    <a:pt x="74" y="411"/>
                  </a:lnTo>
                  <a:lnTo>
                    <a:pt x="72" y="409"/>
                  </a:lnTo>
                  <a:lnTo>
                    <a:pt x="68" y="409"/>
                  </a:lnTo>
                  <a:lnTo>
                    <a:pt x="65" y="408"/>
                  </a:lnTo>
                  <a:lnTo>
                    <a:pt x="61" y="405"/>
                  </a:lnTo>
                  <a:lnTo>
                    <a:pt x="56" y="401"/>
                  </a:lnTo>
                  <a:lnTo>
                    <a:pt x="51" y="403"/>
                  </a:lnTo>
                  <a:lnTo>
                    <a:pt x="47" y="404"/>
                  </a:lnTo>
                  <a:lnTo>
                    <a:pt x="37" y="400"/>
                  </a:lnTo>
                  <a:lnTo>
                    <a:pt x="36" y="405"/>
                  </a:lnTo>
                  <a:lnTo>
                    <a:pt x="39" y="408"/>
                  </a:lnTo>
                  <a:lnTo>
                    <a:pt x="40" y="411"/>
                  </a:lnTo>
                  <a:lnTo>
                    <a:pt x="39" y="413"/>
                  </a:lnTo>
                  <a:lnTo>
                    <a:pt x="35" y="415"/>
                  </a:lnTo>
                  <a:lnTo>
                    <a:pt x="32" y="415"/>
                  </a:lnTo>
                  <a:lnTo>
                    <a:pt x="32" y="408"/>
                  </a:lnTo>
                  <a:lnTo>
                    <a:pt x="29" y="408"/>
                  </a:lnTo>
                  <a:lnTo>
                    <a:pt x="28" y="408"/>
                  </a:lnTo>
                  <a:lnTo>
                    <a:pt x="27" y="408"/>
                  </a:lnTo>
                  <a:lnTo>
                    <a:pt x="22" y="411"/>
                  </a:lnTo>
                  <a:lnTo>
                    <a:pt x="18" y="409"/>
                  </a:lnTo>
                  <a:lnTo>
                    <a:pt x="15" y="407"/>
                  </a:lnTo>
                  <a:lnTo>
                    <a:pt x="12" y="407"/>
                  </a:lnTo>
                  <a:lnTo>
                    <a:pt x="12" y="409"/>
                  </a:lnTo>
                  <a:lnTo>
                    <a:pt x="12" y="412"/>
                  </a:lnTo>
                  <a:lnTo>
                    <a:pt x="15" y="415"/>
                  </a:lnTo>
                  <a:lnTo>
                    <a:pt x="14" y="419"/>
                  </a:lnTo>
                  <a:lnTo>
                    <a:pt x="12" y="419"/>
                  </a:lnTo>
                  <a:lnTo>
                    <a:pt x="12" y="422"/>
                  </a:lnTo>
                  <a:lnTo>
                    <a:pt x="8" y="419"/>
                  </a:lnTo>
                  <a:lnTo>
                    <a:pt x="5" y="419"/>
                  </a:lnTo>
                  <a:lnTo>
                    <a:pt x="1" y="419"/>
                  </a:lnTo>
                  <a:lnTo>
                    <a:pt x="1" y="417"/>
                  </a:lnTo>
                  <a:lnTo>
                    <a:pt x="5" y="417"/>
                  </a:lnTo>
                  <a:lnTo>
                    <a:pt x="5" y="415"/>
                  </a:lnTo>
                  <a:lnTo>
                    <a:pt x="1" y="413"/>
                  </a:lnTo>
                  <a:lnTo>
                    <a:pt x="0" y="411"/>
                  </a:lnTo>
                  <a:lnTo>
                    <a:pt x="0" y="409"/>
                  </a:lnTo>
                  <a:lnTo>
                    <a:pt x="4" y="411"/>
                  </a:lnTo>
                  <a:lnTo>
                    <a:pt x="5" y="409"/>
                  </a:lnTo>
                  <a:lnTo>
                    <a:pt x="5" y="408"/>
                  </a:lnTo>
                  <a:lnTo>
                    <a:pt x="0" y="408"/>
                  </a:lnTo>
                  <a:lnTo>
                    <a:pt x="1" y="405"/>
                  </a:lnTo>
                  <a:lnTo>
                    <a:pt x="2" y="407"/>
                  </a:lnTo>
                  <a:lnTo>
                    <a:pt x="4" y="407"/>
                  </a:lnTo>
                  <a:lnTo>
                    <a:pt x="4" y="404"/>
                  </a:lnTo>
                  <a:lnTo>
                    <a:pt x="5" y="403"/>
                  </a:lnTo>
                  <a:lnTo>
                    <a:pt x="4" y="399"/>
                  </a:lnTo>
                  <a:lnTo>
                    <a:pt x="4" y="396"/>
                  </a:lnTo>
                  <a:lnTo>
                    <a:pt x="2" y="396"/>
                  </a:lnTo>
                  <a:lnTo>
                    <a:pt x="4" y="395"/>
                  </a:lnTo>
                  <a:lnTo>
                    <a:pt x="8" y="392"/>
                  </a:lnTo>
                  <a:lnTo>
                    <a:pt x="8" y="390"/>
                  </a:lnTo>
                  <a:lnTo>
                    <a:pt x="5" y="391"/>
                  </a:lnTo>
                  <a:lnTo>
                    <a:pt x="4" y="390"/>
                  </a:lnTo>
                  <a:lnTo>
                    <a:pt x="8" y="387"/>
                  </a:lnTo>
                  <a:lnTo>
                    <a:pt x="8" y="386"/>
                  </a:lnTo>
                  <a:lnTo>
                    <a:pt x="10" y="383"/>
                  </a:lnTo>
                  <a:lnTo>
                    <a:pt x="10" y="382"/>
                  </a:lnTo>
                  <a:lnTo>
                    <a:pt x="6" y="380"/>
                  </a:lnTo>
                  <a:lnTo>
                    <a:pt x="5" y="376"/>
                  </a:lnTo>
                  <a:lnTo>
                    <a:pt x="6" y="376"/>
                  </a:lnTo>
                  <a:lnTo>
                    <a:pt x="8" y="369"/>
                  </a:lnTo>
                  <a:lnTo>
                    <a:pt x="10" y="369"/>
                  </a:lnTo>
                  <a:lnTo>
                    <a:pt x="10" y="372"/>
                  </a:lnTo>
                  <a:lnTo>
                    <a:pt x="12" y="369"/>
                  </a:lnTo>
                  <a:lnTo>
                    <a:pt x="12" y="368"/>
                  </a:lnTo>
                  <a:lnTo>
                    <a:pt x="14" y="370"/>
                  </a:lnTo>
                  <a:lnTo>
                    <a:pt x="15" y="370"/>
                  </a:lnTo>
                  <a:lnTo>
                    <a:pt x="16" y="364"/>
                  </a:lnTo>
                  <a:lnTo>
                    <a:pt x="19" y="361"/>
                  </a:lnTo>
                  <a:lnTo>
                    <a:pt x="22" y="356"/>
                  </a:lnTo>
                  <a:lnTo>
                    <a:pt x="23" y="353"/>
                  </a:lnTo>
                  <a:lnTo>
                    <a:pt x="20" y="353"/>
                  </a:lnTo>
                  <a:lnTo>
                    <a:pt x="22" y="352"/>
                  </a:lnTo>
                  <a:lnTo>
                    <a:pt x="26" y="349"/>
                  </a:lnTo>
                  <a:lnTo>
                    <a:pt x="27" y="347"/>
                  </a:lnTo>
                  <a:lnTo>
                    <a:pt x="28" y="348"/>
                  </a:lnTo>
                  <a:lnTo>
                    <a:pt x="28" y="345"/>
                  </a:lnTo>
                  <a:lnTo>
                    <a:pt x="27" y="343"/>
                  </a:lnTo>
                  <a:lnTo>
                    <a:pt x="28" y="340"/>
                  </a:lnTo>
                  <a:lnTo>
                    <a:pt x="29" y="337"/>
                  </a:lnTo>
                  <a:lnTo>
                    <a:pt x="31" y="337"/>
                  </a:lnTo>
                  <a:lnTo>
                    <a:pt x="29" y="335"/>
                  </a:lnTo>
                  <a:lnTo>
                    <a:pt x="29" y="334"/>
                  </a:lnTo>
                  <a:lnTo>
                    <a:pt x="32" y="330"/>
                  </a:lnTo>
                  <a:lnTo>
                    <a:pt x="36" y="328"/>
                  </a:lnTo>
                  <a:lnTo>
                    <a:pt x="37" y="323"/>
                  </a:lnTo>
                  <a:lnTo>
                    <a:pt x="37" y="320"/>
                  </a:lnTo>
                  <a:lnTo>
                    <a:pt x="37" y="316"/>
                  </a:lnTo>
                  <a:lnTo>
                    <a:pt x="33" y="312"/>
                  </a:lnTo>
                  <a:lnTo>
                    <a:pt x="32" y="310"/>
                  </a:lnTo>
                  <a:lnTo>
                    <a:pt x="33" y="306"/>
                  </a:lnTo>
                  <a:lnTo>
                    <a:pt x="35" y="304"/>
                  </a:lnTo>
                  <a:lnTo>
                    <a:pt x="33" y="301"/>
                  </a:lnTo>
                  <a:lnTo>
                    <a:pt x="32" y="300"/>
                  </a:lnTo>
                  <a:lnTo>
                    <a:pt x="29" y="298"/>
                  </a:lnTo>
                  <a:lnTo>
                    <a:pt x="29" y="297"/>
                  </a:lnTo>
                  <a:lnTo>
                    <a:pt x="29" y="291"/>
                  </a:lnTo>
                  <a:lnTo>
                    <a:pt x="27" y="289"/>
                  </a:lnTo>
                  <a:lnTo>
                    <a:pt x="26" y="289"/>
                  </a:lnTo>
                  <a:lnTo>
                    <a:pt x="26" y="287"/>
                  </a:lnTo>
                  <a:lnTo>
                    <a:pt x="23" y="287"/>
                  </a:lnTo>
                  <a:lnTo>
                    <a:pt x="23" y="285"/>
                  </a:lnTo>
                  <a:lnTo>
                    <a:pt x="22" y="283"/>
                  </a:lnTo>
                  <a:lnTo>
                    <a:pt x="23" y="281"/>
                  </a:lnTo>
                  <a:lnTo>
                    <a:pt x="26" y="278"/>
                  </a:lnTo>
                  <a:lnTo>
                    <a:pt x="27" y="278"/>
                  </a:lnTo>
                  <a:lnTo>
                    <a:pt x="27" y="277"/>
                  </a:lnTo>
                  <a:lnTo>
                    <a:pt x="27" y="273"/>
                  </a:lnTo>
                  <a:lnTo>
                    <a:pt x="26" y="271"/>
                  </a:lnTo>
                  <a:lnTo>
                    <a:pt x="24" y="270"/>
                  </a:lnTo>
                  <a:lnTo>
                    <a:pt x="24" y="267"/>
                  </a:lnTo>
                  <a:lnTo>
                    <a:pt x="23" y="267"/>
                  </a:lnTo>
                  <a:lnTo>
                    <a:pt x="26" y="264"/>
                  </a:lnTo>
                  <a:lnTo>
                    <a:pt x="29" y="262"/>
                  </a:lnTo>
                  <a:lnTo>
                    <a:pt x="28" y="249"/>
                  </a:lnTo>
                  <a:lnTo>
                    <a:pt x="28" y="236"/>
                  </a:lnTo>
                  <a:lnTo>
                    <a:pt x="26" y="209"/>
                  </a:lnTo>
                  <a:lnTo>
                    <a:pt x="23" y="181"/>
                  </a:lnTo>
                  <a:lnTo>
                    <a:pt x="19" y="150"/>
                  </a:lnTo>
                  <a:lnTo>
                    <a:pt x="19" y="149"/>
                  </a:lnTo>
                  <a:lnTo>
                    <a:pt x="18" y="122"/>
                  </a:lnTo>
                  <a:lnTo>
                    <a:pt x="15" y="97"/>
                  </a:lnTo>
                  <a:lnTo>
                    <a:pt x="14" y="81"/>
                  </a:lnTo>
                  <a:lnTo>
                    <a:pt x="12" y="68"/>
                  </a:lnTo>
                  <a:lnTo>
                    <a:pt x="12" y="51"/>
                  </a:lnTo>
                  <a:lnTo>
                    <a:pt x="8" y="26"/>
                  </a:lnTo>
                  <a:lnTo>
                    <a:pt x="14" y="30"/>
                  </a:lnTo>
                  <a:lnTo>
                    <a:pt x="18" y="30"/>
                  </a:lnTo>
                  <a:lnTo>
                    <a:pt x="15" y="31"/>
                  </a:lnTo>
                  <a:lnTo>
                    <a:pt x="19" y="34"/>
                  </a:lnTo>
                  <a:lnTo>
                    <a:pt x="32" y="33"/>
                  </a:lnTo>
                  <a:lnTo>
                    <a:pt x="53" y="22"/>
                  </a:lnTo>
                  <a:lnTo>
                    <a:pt x="60" y="17"/>
                  </a:lnTo>
                  <a:lnTo>
                    <a:pt x="83" y="14"/>
                  </a:lnTo>
                  <a:lnTo>
                    <a:pt x="105" y="12"/>
                  </a:lnTo>
                  <a:lnTo>
                    <a:pt x="117" y="10"/>
                  </a:lnTo>
                  <a:lnTo>
                    <a:pt x="138" y="8"/>
                  </a:lnTo>
                  <a:lnTo>
                    <a:pt x="148" y="8"/>
                  </a:lnTo>
                  <a:lnTo>
                    <a:pt x="174" y="4"/>
                  </a:lnTo>
                  <a:lnTo>
                    <a:pt x="182" y="3"/>
                  </a:lnTo>
                  <a:lnTo>
                    <a:pt x="210" y="0"/>
                  </a:lnTo>
                  <a:lnTo>
                    <a:pt x="212" y="0"/>
                  </a:lnTo>
                  <a:lnTo>
                    <a:pt x="213" y="6"/>
                  </a:lnTo>
                  <a:lnTo>
                    <a:pt x="215" y="22"/>
                  </a:lnTo>
                  <a:lnTo>
                    <a:pt x="216" y="33"/>
                  </a:lnTo>
                  <a:lnTo>
                    <a:pt x="219" y="47"/>
                  </a:lnTo>
                  <a:lnTo>
                    <a:pt x="219" y="50"/>
                  </a:lnTo>
                  <a:lnTo>
                    <a:pt x="223" y="77"/>
                  </a:lnTo>
                  <a:lnTo>
                    <a:pt x="223" y="82"/>
                  </a:lnTo>
                  <a:lnTo>
                    <a:pt x="225" y="101"/>
                  </a:lnTo>
                  <a:lnTo>
                    <a:pt x="227" y="116"/>
                  </a:lnTo>
                  <a:lnTo>
                    <a:pt x="229" y="140"/>
                  </a:lnTo>
                  <a:lnTo>
                    <a:pt x="231" y="143"/>
                  </a:lnTo>
                  <a:lnTo>
                    <a:pt x="233" y="173"/>
                  </a:lnTo>
                  <a:lnTo>
                    <a:pt x="235" y="182"/>
                  </a:lnTo>
                  <a:lnTo>
                    <a:pt x="235" y="201"/>
                  </a:lnTo>
                  <a:lnTo>
                    <a:pt x="238" y="218"/>
                  </a:lnTo>
                  <a:lnTo>
                    <a:pt x="238" y="223"/>
                  </a:lnTo>
                  <a:lnTo>
                    <a:pt x="241" y="242"/>
                  </a:lnTo>
                  <a:lnTo>
                    <a:pt x="241" y="244"/>
                  </a:lnTo>
                  <a:lnTo>
                    <a:pt x="243" y="264"/>
                  </a:lnTo>
                  <a:lnTo>
                    <a:pt x="242" y="264"/>
                  </a:lnTo>
                  <a:lnTo>
                    <a:pt x="238" y="268"/>
                  </a:lnTo>
                  <a:lnTo>
                    <a:pt x="238" y="270"/>
                  </a:lnTo>
                  <a:lnTo>
                    <a:pt x="239" y="271"/>
                  </a:lnTo>
                  <a:lnTo>
                    <a:pt x="242" y="274"/>
                  </a:lnTo>
                  <a:lnTo>
                    <a:pt x="243" y="277"/>
                  </a:lnTo>
                  <a:lnTo>
                    <a:pt x="242" y="279"/>
                  </a:lnTo>
                  <a:lnTo>
                    <a:pt x="241" y="281"/>
                  </a:lnTo>
                  <a:lnTo>
                    <a:pt x="241" y="284"/>
                  </a:lnTo>
                  <a:lnTo>
                    <a:pt x="242" y="284"/>
                  </a:lnTo>
                  <a:lnTo>
                    <a:pt x="247" y="284"/>
                  </a:lnTo>
                  <a:lnTo>
                    <a:pt x="249" y="285"/>
                  </a:lnTo>
                  <a:lnTo>
                    <a:pt x="249" y="287"/>
                  </a:lnTo>
                  <a:lnTo>
                    <a:pt x="246" y="291"/>
                  </a:lnTo>
                  <a:lnTo>
                    <a:pt x="247" y="295"/>
                  </a:lnTo>
                  <a:lnTo>
                    <a:pt x="235" y="297"/>
                  </a:lnTo>
                  <a:lnTo>
                    <a:pt x="231" y="300"/>
                  </a:lnTo>
                  <a:lnTo>
                    <a:pt x="227" y="301"/>
                  </a:lnTo>
                  <a:lnTo>
                    <a:pt x="224" y="305"/>
                  </a:lnTo>
                  <a:lnTo>
                    <a:pt x="221" y="308"/>
                  </a:lnTo>
                  <a:lnTo>
                    <a:pt x="217" y="308"/>
                  </a:lnTo>
                  <a:lnTo>
                    <a:pt x="212" y="304"/>
                  </a:lnTo>
                  <a:lnTo>
                    <a:pt x="207" y="305"/>
                  </a:lnTo>
                  <a:lnTo>
                    <a:pt x="200" y="305"/>
                  </a:lnTo>
                  <a:lnTo>
                    <a:pt x="199" y="308"/>
                  </a:lnTo>
                  <a:lnTo>
                    <a:pt x="199" y="310"/>
                  </a:lnTo>
                  <a:lnTo>
                    <a:pt x="202" y="320"/>
                  </a:lnTo>
                  <a:lnTo>
                    <a:pt x="203" y="323"/>
                  </a:lnTo>
                  <a:lnTo>
                    <a:pt x="202" y="326"/>
                  </a:lnTo>
                  <a:lnTo>
                    <a:pt x="199" y="328"/>
                  </a:lnTo>
                  <a:lnTo>
                    <a:pt x="196" y="332"/>
                  </a:lnTo>
                  <a:lnTo>
                    <a:pt x="189" y="336"/>
                  </a:lnTo>
                  <a:lnTo>
                    <a:pt x="188" y="343"/>
                  </a:lnTo>
                  <a:lnTo>
                    <a:pt x="188" y="348"/>
                  </a:lnTo>
                  <a:lnTo>
                    <a:pt x="185" y="352"/>
                  </a:lnTo>
                  <a:lnTo>
                    <a:pt x="181" y="355"/>
                  </a:lnTo>
                  <a:lnTo>
                    <a:pt x="177" y="355"/>
                  </a:lnTo>
                  <a:lnTo>
                    <a:pt x="175" y="355"/>
                  </a:lnTo>
                  <a:lnTo>
                    <a:pt x="173" y="356"/>
                  </a:lnTo>
                  <a:lnTo>
                    <a:pt x="173" y="360"/>
                  </a:lnTo>
                  <a:lnTo>
                    <a:pt x="169" y="365"/>
                  </a:lnTo>
                  <a:lnTo>
                    <a:pt x="169" y="376"/>
                  </a:lnTo>
                  <a:lnTo>
                    <a:pt x="169" y="380"/>
                  </a:lnTo>
                  <a:lnTo>
                    <a:pt x="167" y="383"/>
                  </a:lnTo>
                  <a:lnTo>
                    <a:pt x="163" y="384"/>
                  </a:lnTo>
                  <a:lnTo>
                    <a:pt x="161" y="384"/>
                  </a:lnTo>
                  <a:lnTo>
                    <a:pt x="160" y="388"/>
                  </a:lnTo>
                  <a:lnTo>
                    <a:pt x="155" y="384"/>
                  </a:lnTo>
                  <a:lnTo>
                    <a:pt x="148" y="384"/>
                  </a:lnTo>
                  <a:lnTo>
                    <a:pt x="143" y="382"/>
                  </a:lnTo>
                  <a:lnTo>
                    <a:pt x="142" y="380"/>
                  </a:lnTo>
                  <a:lnTo>
                    <a:pt x="140" y="380"/>
                  </a:lnTo>
                  <a:lnTo>
                    <a:pt x="139" y="372"/>
                  </a:lnTo>
                  <a:lnTo>
                    <a:pt x="136" y="369"/>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17" name="Freeform 531"/>
            <p:cNvSpPr>
              <a:spLocks/>
            </p:cNvSpPr>
            <p:nvPr/>
          </p:nvSpPr>
          <p:spPr bwMode="auto">
            <a:xfrm>
              <a:off x="5538788" y="3600450"/>
              <a:ext cx="527050" cy="885825"/>
            </a:xfrm>
            <a:custGeom>
              <a:avLst/>
              <a:gdLst/>
              <a:ahLst/>
              <a:cxnLst>
                <a:cxn ang="0">
                  <a:pos x="257" y="513"/>
                </a:cxn>
                <a:cxn ang="0">
                  <a:pos x="259" y="545"/>
                </a:cxn>
                <a:cxn ang="0">
                  <a:pos x="238" y="540"/>
                </a:cxn>
                <a:cxn ang="0">
                  <a:pos x="208" y="545"/>
                </a:cxn>
                <a:cxn ang="0">
                  <a:pos x="203" y="558"/>
                </a:cxn>
                <a:cxn ang="0">
                  <a:pos x="192" y="552"/>
                </a:cxn>
                <a:cxn ang="0">
                  <a:pos x="187" y="548"/>
                </a:cxn>
                <a:cxn ang="0">
                  <a:pos x="174" y="531"/>
                </a:cxn>
                <a:cxn ang="0">
                  <a:pos x="178" y="514"/>
                </a:cxn>
                <a:cxn ang="0">
                  <a:pos x="171" y="490"/>
                </a:cxn>
                <a:cxn ang="0">
                  <a:pos x="143" y="471"/>
                </a:cxn>
                <a:cxn ang="0">
                  <a:pos x="129" y="465"/>
                </a:cxn>
                <a:cxn ang="0">
                  <a:pos x="108" y="446"/>
                </a:cxn>
                <a:cxn ang="0">
                  <a:pos x="105" y="422"/>
                </a:cxn>
                <a:cxn ang="0">
                  <a:pos x="110" y="393"/>
                </a:cxn>
                <a:cxn ang="0">
                  <a:pos x="115" y="377"/>
                </a:cxn>
                <a:cxn ang="0">
                  <a:pos x="83" y="376"/>
                </a:cxn>
                <a:cxn ang="0">
                  <a:pos x="69" y="356"/>
                </a:cxn>
                <a:cxn ang="0">
                  <a:pos x="56" y="331"/>
                </a:cxn>
                <a:cxn ang="0">
                  <a:pos x="28" y="308"/>
                </a:cxn>
                <a:cxn ang="0">
                  <a:pos x="7" y="280"/>
                </a:cxn>
                <a:cxn ang="0">
                  <a:pos x="0" y="255"/>
                </a:cxn>
                <a:cxn ang="0">
                  <a:pos x="9" y="230"/>
                </a:cxn>
                <a:cxn ang="0">
                  <a:pos x="7" y="211"/>
                </a:cxn>
                <a:cxn ang="0">
                  <a:pos x="28" y="197"/>
                </a:cxn>
                <a:cxn ang="0">
                  <a:pos x="38" y="159"/>
                </a:cxn>
                <a:cxn ang="0">
                  <a:pos x="27" y="141"/>
                </a:cxn>
                <a:cxn ang="0">
                  <a:pos x="44" y="121"/>
                </a:cxn>
                <a:cxn ang="0">
                  <a:pos x="73" y="112"/>
                </a:cxn>
                <a:cxn ang="0">
                  <a:pos x="81" y="91"/>
                </a:cxn>
                <a:cxn ang="0">
                  <a:pos x="93" y="60"/>
                </a:cxn>
                <a:cxn ang="0">
                  <a:pos x="79" y="44"/>
                </a:cxn>
                <a:cxn ang="0">
                  <a:pos x="66" y="26"/>
                </a:cxn>
                <a:cxn ang="0">
                  <a:pos x="69" y="13"/>
                </a:cxn>
                <a:cxn ang="0">
                  <a:pos x="192" y="7"/>
                </a:cxn>
                <a:cxn ang="0">
                  <a:pos x="271" y="34"/>
                </a:cxn>
                <a:cxn ang="0">
                  <a:pos x="296" y="131"/>
                </a:cxn>
                <a:cxn ang="0">
                  <a:pos x="308" y="259"/>
                </a:cxn>
                <a:cxn ang="0">
                  <a:pos x="307" y="317"/>
                </a:cxn>
                <a:cxn ang="0">
                  <a:pos x="308" y="327"/>
                </a:cxn>
                <a:cxn ang="0">
                  <a:pos x="308" y="339"/>
                </a:cxn>
                <a:cxn ang="0">
                  <a:pos x="316" y="351"/>
                </a:cxn>
                <a:cxn ang="0">
                  <a:pos x="320" y="369"/>
                </a:cxn>
                <a:cxn ang="0">
                  <a:pos x="314" y="387"/>
                </a:cxn>
                <a:cxn ang="0">
                  <a:pos x="310" y="397"/>
                </a:cxn>
                <a:cxn ang="0">
                  <a:pos x="302" y="411"/>
                </a:cxn>
                <a:cxn ang="0">
                  <a:pos x="293" y="422"/>
                </a:cxn>
                <a:cxn ang="0">
                  <a:pos x="293" y="432"/>
                </a:cxn>
                <a:cxn ang="0">
                  <a:pos x="290" y="440"/>
                </a:cxn>
                <a:cxn ang="0">
                  <a:pos x="287" y="453"/>
                </a:cxn>
                <a:cxn ang="0">
                  <a:pos x="287" y="457"/>
                </a:cxn>
                <a:cxn ang="0">
                  <a:pos x="287" y="465"/>
                </a:cxn>
                <a:cxn ang="0">
                  <a:pos x="281" y="480"/>
                </a:cxn>
              </a:cxnLst>
              <a:rect l="0" t="0" r="r" b="b"/>
              <a:pathLst>
                <a:path w="320" h="558">
                  <a:moveTo>
                    <a:pt x="287" y="498"/>
                  </a:moveTo>
                  <a:lnTo>
                    <a:pt x="286" y="502"/>
                  </a:lnTo>
                  <a:lnTo>
                    <a:pt x="269" y="508"/>
                  </a:lnTo>
                  <a:lnTo>
                    <a:pt x="265" y="511"/>
                  </a:lnTo>
                  <a:lnTo>
                    <a:pt x="260" y="510"/>
                  </a:lnTo>
                  <a:lnTo>
                    <a:pt x="257" y="513"/>
                  </a:lnTo>
                  <a:lnTo>
                    <a:pt x="255" y="523"/>
                  </a:lnTo>
                  <a:lnTo>
                    <a:pt x="255" y="527"/>
                  </a:lnTo>
                  <a:lnTo>
                    <a:pt x="260" y="532"/>
                  </a:lnTo>
                  <a:lnTo>
                    <a:pt x="263" y="536"/>
                  </a:lnTo>
                  <a:lnTo>
                    <a:pt x="261" y="543"/>
                  </a:lnTo>
                  <a:lnTo>
                    <a:pt x="259" y="545"/>
                  </a:lnTo>
                  <a:lnTo>
                    <a:pt x="257" y="546"/>
                  </a:lnTo>
                  <a:lnTo>
                    <a:pt x="256" y="546"/>
                  </a:lnTo>
                  <a:lnTo>
                    <a:pt x="252" y="546"/>
                  </a:lnTo>
                  <a:lnTo>
                    <a:pt x="247" y="543"/>
                  </a:lnTo>
                  <a:lnTo>
                    <a:pt x="242" y="540"/>
                  </a:lnTo>
                  <a:lnTo>
                    <a:pt x="238" y="540"/>
                  </a:lnTo>
                  <a:lnTo>
                    <a:pt x="236" y="539"/>
                  </a:lnTo>
                  <a:lnTo>
                    <a:pt x="227" y="535"/>
                  </a:lnTo>
                  <a:lnTo>
                    <a:pt x="221" y="533"/>
                  </a:lnTo>
                  <a:lnTo>
                    <a:pt x="217" y="533"/>
                  </a:lnTo>
                  <a:lnTo>
                    <a:pt x="211" y="537"/>
                  </a:lnTo>
                  <a:lnTo>
                    <a:pt x="208" y="545"/>
                  </a:lnTo>
                  <a:lnTo>
                    <a:pt x="205" y="548"/>
                  </a:lnTo>
                  <a:lnTo>
                    <a:pt x="204" y="550"/>
                  </a:lnTo>
                  <a:lnTo>
                    <a:pt x="204" y="554"/>
                  </a:lnTo>
                  <a:lnTo>
                    <a:pt x="205" y="557"/>
                  </a:lnTo>
                  <a:lnTo>
                    <a:pt x="208" y="558"/>
                  </a:lnTo>
                  <a:lnTo>
                    <a:pt x="203" y="558"/>
                  </a:lnTo>
                  <a:lnTo>
                    <a:pt x="200" y="554"/>
                  </a:lnTo>
                  <a:lnTo>
                    <a:pt x="199" y="553"/>
                  </a:lnTo>
                  <a:lnTo>
                    <a:pt x="196" y="550"/>
                  </a:lnTo>
                  <a:lnTo>
                    <a:pt x="194" y="550"/>
                  </a:lnTo>
                  <a:lnTo>
                    <a:pt x="192" y="550"/>
                  </a:lnTo>
                  <a:lnTo>
                    <a:pt x="192" y="552"/>
                  </a:lnTo>
                  <a:lnTo>
                    <a:pt x="196" y="554"/>
                  </a:lnTo>
                  <a:lnTo>
                    <a:pt x="196" y="557"/>
                  </a:lnTo>
                  <a:lnTo>
                    <a:pt x="195" y="558"/>
                  </a:lnTo>
                  <a:lnTo>
                    <a:pt x="192" y="557"/>
                  </a:lnTo>
                  <a:lnTo>
                    <a:pt x="187" y="553"/>
                  </a:lnTo>
                  <a:lnTo>
                    <a:pt x="187" y="548"/>
                  </a:lnTo>
                  <a:lnTo>
                    <a:pt x="183" y="545"/>
                  </a:lnTo>
                  <a:lnTo>
                    <a:pt x="180" y="543"/>
                  </a:lnTo>
                  <a:lnTo>
                    <a:pt x="178" y="536"/>
                  </a:lnTo>
                  <a:lnTo>
                    <a:pt x="178" y="533"/>
                  </a:lnTo>
                  <a:lnTo>
                    <a:pt x="176" y="533"/>
                  </a:lnTo>
                  <a:lnTo>
                    <a:pt x="174" y="531"/>
                  </a:lnTo>
                  <a:lnTo>
                    <a:pt x="174" y="529"/>
                  </a:lnTo>
                  <a:lnTo>
                    <a:pt x="176" y="525"/>
                  </a:lnTo>
                  <a:lnTo>
                    <a:pt x="178" y="525"/>
                  </a:lnTo>
                  <a:lnTo>
                    <a:pt x="180" y="523"/>
                  </a:lnTo>
                  <a:lnTo>
                    <a:pt x="180" y="518"/>
                  </a:lnTo>
                  <a:lnTo>
                    <a:pt x="178" y="514"/>
                  </a:lnTo>
                  <a:lnTo>
                    <a:pt x="174" y="510"/>
                  </a:lnTo>
                  <a:lnTo>
                    <a:pt x="171" y="502"/>
                  </a:lnTo>
                  <a:lnTo>
                    <a:pt x="172" y="497"/>
                  </a:lnTo>
                  <a:lnTo>
                    <a:pt x="171" y="494"/>
                  </a:lnTo>
                  <a:lnTo>
                    <a:pt x="171" y="492"/>
                  </a:lnTo>
                  <a:lnTo>
                    <a:pt x="171" y="490"/>
                  </a:lnTo>
                  <a:lnTo>
                    <a:pt x="166" y="490"/>
                  </a:lnTo>
                  <a:lnTo>
                    <a:pt x="159" y="486"/>
                  </a:lnTo>
                  <a:lnTo>
                    <a:pt x="158" y="482"/>
                  </a:lnTo>
                  <a:lnTo>
                    <a:pt x="157" y="480"/>
                  </a:lnTo>
                  <a:lnTo>
                    <a:pt x="153" y="476"/>
                  </a:lnTo>
                  <a:lnTo>
                    <a:pt x="143" y="471"/>
                  </a:lnTo>
                  <a:lnTo>
                    <a:pt x="143" y="472"/>
                  </a:lnTo>
                  <a:lnTo>
                    <a:pt x="140" y="474"/>
                  </a:lnTo>
                  <a:lnTo>
                    <a:pt x="136" y="474"/>
                  </a:lnTo>
                  <a:lnTo>
                    <a:pt x="133" y="471"/>
                  </a:lnTo>
                  <a:lnTo>
                    <a:pt x="135" y="465"/>
                  </a:lnTo>
                  <a:lnTo>
                    <a:pt x="129" y="465"/>
                  </a:lnTo>
                  <a:lnTo>
                    <a:pt x="127" y="463"/>
                  </a:lnTo>
                  <a:lnTo>
                    <a:pt x="122" y="459"/>
                  </a:lnTo>
                  <a:lnTo>
                    <a:pt x="120" y="457"/>
                  </a:lnTo>
                  <a:lnTo>
                    <a:pt x="114" y="454"/>
                  </a:lnTo>
                  <a:lnTo>
                    <a:pt x="110" y="451"/>
                  </a:lnTo>
                  <a:lnTo>
                    <a:pt x="108" y="446"/>
                  </a:lnTo>
                  <a:lnTo>
                    <a:pt x="104" y="445"/>
                  </a:lnTo>
                  <a:lnTo>
                    <a:pt x="101" y="441"/>
                  </a:lnTo>
                  <a:lnTo>
                    <a:pt x="99" y="432"/>
                  </a:lnTo>
                  <a:lnTo>
                    <a:pt x="101" y="428"/>
                  </a:lnTo>
                  <a:lnTo>
                    <a:pt x="102" y="424"/>
                  </a:lnTo>
                  <a:lnTo>
                    <a:pt x="105" y="422"/>
                  </a:lnTo>
                  <a:lnTo>
                    <a:pt x="106" y="411"/>
                  </a:lnTo>
                  <a:lnTo>
                    <a:pt x="108" y="410"/>
                  </a:lnTo>
                  <a:lnTo>
                    <a:pt x="108" y="407"/>
                  </a:lnTo>
                  <a:lnTo>
                    <a:pt x="112" y="402"/>
                  </a:lnTo>
                  <a:lnTo>
                    <a:pt x="112" y="397"/>
                  </a:lnTo>
                  <a:lnTo>
                    <a:pt x="110" y="393"/>
                  </a:lnTo>
                  <a:lnTo>
                    <a:pt x="112" y="390"/>
                  </a:lnTo>
                  <a:lnTo>
                    <a:pt x="112" y="386"/>
                  </a:lnTo>
                  <a:lnTo>
                    <a:pt x="115" y="383"/>
                  </a:lnTo>
                  <a:lnTo>
                    <a:pt x="116" y="382"/>
                  </a:lnTo>
                  <a:lnTo>
                    <a:pt x="116" y="380"/>
                  </a:lnTo>
                  <a:lnTo>
                    <a:pt x="115" y="377"/>
                  </a:lnTo>
                  <a:lnTo>
                    <a:pt x="106" y="372"/>
                  </a:lnTo>
                  <a:lnTo>
                    <a:pt x="104" y="370"/>
                  </a:lnTo>
                  <a:lnTo>
                    <a:pt x="99" y="372"/>
                  </a:lnTo>
                  <a:lnTo>
                    <a:pt x="91" y="368"/>
                  </a:lnTo>
                  <a:lnTo>
                    <a:pt x="87" y="368"/>
                  </a:lnTo>
                  <a:lnTo>
                    <a:pt x="83" y="376"/>
                  </a:lnTo>
                  <a:lnTo>
                    <a:pt x="80" y="378"/>
                  </a:lnTo>
                  <a:lnTo>
                    <a:pt x="76" y="377"/>
                  </a:lnTo>
                  <a:lnTo>
                    <a:pt x="72" y="372"/>
                  </a:lnTo>
                  <a:lnTo>
                    <a:pt x="69" y="362"/>
                  </a:lnTo>
                  <a:lnTo>
                    <a:pt x="68" y="360"/>
                  </a:lnTo>
                  <a:lnTo>
                    <a:pt x="69" y="356"/>
                  </a:lnTo>
                  <a:lnTo>
                    <a:pt x="67" y="351"/>
                  </a:lnTo>
                  <a:lnTo>
                    <a:pt x="67" y="346"/>
                  </a:lnTo>
                  <a:lnTo>
                    <a:pt x="66" y="343"/>
                  </a:lnTo>
                  <a:lnTo>
                    <a:pt x="66" y="340"/>
                  </a:lnTo>
                  <a:lnTo>
                    <a:pt x="62" y="337"/>
                  </a:lnTo>
                  <a:lnTo>
                    <a:pt x="56" y="331"/>
                  </a:lnTo>
                  <a:lnTo>
                    <a:pt x="48" y="326"/>
                  </a:lnTo>
                  <a:lnTo>
                    <a:pt x="41" y="322"/>
                  </a:lnTo>
                  <a:lnTo>
                    <a:pt x="38" y="319"/>
                  </a:lnTo>
                  <a:lnTo>
                    <a:pt x="36" y="314"/>
                  </a:lnTo>
                  <a:lnTo>
                    <a:pt x="32" y="312"/>
                  </a:lnTo>
                  <a:lnTo>
                    <a:pt x="28" y="308"/>
                  </a:lnTo>
                  <a:lnTo>
                    <a:pt x="17" y="300"/>
                  </a:lnTo>
                  <a:lnTo>
                    <a:pt x="13" y="296"/>
                  </a:lnTo>
                  <a:lnTo>
                    <a:pt x="13" y="292"/>
                  </a:lnTo>
                  <a:lnTo>
                    <a:pt x="12" y="288"/>
                  </a:lnTo>
                  <a:lnTo>
                    <a:pt x="7" y="282"/>
                  </a:lnTo>
                  <a:lnTo>
                    <a:pt x="7" y="280"/>
                  </a:lnTo>
                  <a:lnTo>
                    <a:pt x="8" y="278"/>
                  </a:lnTo>
                  <a:lnTo>
                    <a:pt x="8" y="277"/>
                  </a:lnTo>
                  <a:lnTo>
                    <a:pt x="7" y="274"/>
                  </a:lnTo>
                  <a:lnTo>
                    <a:pt x="3" y="269"/>
                  </a:lnTo>
                  <a:lnTo>
                    <a:pt x="1" y="262"/>
                  </a:lnTo>
                  <a:lnTo>
                    <a:pt x="0" y="255"/>
                  </a:lnTo>
                  <a:lnTo>
                    <a:pt x="0" y="249"/>
                  </a:lnTo>
                  <a:lnTo>
                    <a:pt x="1" y="244"/>
                  </a:lnTo>
                  <a:lnTo>
                    <a:pt x="1" y="238"/>
                  </a:lnTo>
                  <a:lnTo>
                    <a:pt x="4" y="231"/>
                  </a:lnTo>
                  <a:lnTo>
                    <a:pt x="7" y="230"/>
                  </a:lnTo>
                  <a:lnTo>
                    <a:pt x="9" y="230"/>
                  </a:lnTo>
                  <a:lnTo>
                    <a:pt x="9" y="228"/>
                  </a:lnTo>
                  <a:lnTo>
                    <a:pt x="8" y="223"/>
                  </a:lnTo>
                  <a:lnTo>
                    <a:pt x="9" y="218"/>
                  </a:lnTo>
                  <a:lnTo>
                    <a:pt x="8" y="215"/>
                  </a:lnTo>
                  <a:lnTo>
                    <a:pt x="5" y="214"/>
                  </a:lnTo>
                  <a:lnTo>
                    <a:pt x="7" y="211"/>
                  </a:lnTo>
                  <a:lnTo>
                    <a:pt x="8" y="207"/>
                  </a:lnTo>
                  <a:lnTo>
                    <a:pt x="17" y="203"/>
                  </a:lnTo>
                  <a:lnTo>
                    <a:pt x="21" y="203"/>
                  </a:lnTo>
                  <a:lnTo>
                    <a:pt x="25" y="202"/>
                  </a:lnTo>
                  <a:lnTo>
                    <a:pt x="28" y="199"/>
                  </a:lnTo>
                  <a:lnTo>
                    <a:pt x="28" y="197"/>
                  </a:lnTo>
                  <a:lnTo>
                    <a:pt x="29" y="191"/>
                  </a:lnTo>
                  <a:lnTo>
                    <a:pt x="29" y="184"/>
                  </a:lnTo>
                  <a:lnTo>
                    <a:pt x="32" y="179"/>
                  </a:lnTo>
                  <a:lnTo>
                    <a:pt x="37" y="175"/>
                  </a:lnTo>
                  <a:lnTo>
                    <a:pt x="38" y="172"/>
                  </a:lnTo>
                  <a:lnTo>
                    <a:pt x="38" y="159"/>
                  </a:lnTo>
                  <a:lnTo>
                    <a:pt x="38" y="156"/>
                  </a:lnTo>
                  <a:lnTo>
                    <a:pt x="36" y="152"/>
                  </a:lnTo>
                  <a:lnTo>
                    <a:pt x="33" y="150"/>
                  </a:lnTo>
                  <a:lnTo>
                    <a:pt x="30" y="150"/>
                  </a:lnTo>
                  <a:lnTo>
                    <a:pt x="27" y="143"/>
                  </a:lnTo>
                  <a:lnTo>
                    <a:pt x="27" y="141"/>
                  </a:lnTo>
                  <a:lnTo>
                    <a:pt x="28" y="133"/>
                  </a:lnTo>
                  <a:lnTo>
                    <a:pt x="29" y="127"/>
                  </a:lnTo>
                  <a:lnTo>
                    <a:pt x="30" y="125"/>
                  </a:lnTo>
                  <a:lnTo>
                    <a:pt x="33" y="123"/>
                  </a:lnTo>
                  <a:lnTo>
                    <a:pt x="37" y="123"/>
                  </a:lnTo>
                  <a:lnTo>
                    <a:pt x="44" y="121"/>
                  </a:lnTo>
                  <a:lnTo>
                    <a:pt x="50" y="121"/>
                  </a:lnTo>
                  <a:lnTo>
                    <a:pt x="55" y="120"/>
                  </a:lnTo>
                  <a:lnTo>
                    <a:pt x="58" y="119"/>
                  </a:lnTo>
                  <a:lnTo>
                    <a:pt x="63" y="115"/>
                  </a:lnTo>
                  <a:lnTo>
                    <a:pt x="67" y="112"/>
                  </a:lnTo>
                  <a:lnTo>
                    <a:pt x="73" y="112"/>
                  </a:lnTo>
                  <a:lnTo>
                    <a:pt x="75" y="109"/>
                  </a:lnTo>
                  <a:lnTo>
                    <a:pt x="76" y="107"/>
                  </a:lnTo>
                  <a:lnTo>
                    <a:pt x="81" y="106"/>
                  </a:lnTo>
                  <a:lnTo>
                    <a:pt x="81" y="103"/>
                  </a:lnTo>
                  <a:lnTo>
                    <a:pt x="81" y="99"/>
                  </a:lnTo>
                  <a:lnTo>
                    <a:pt x="81" y="91"/>
                  </a:lnTo>
                  <a:lnTo>
                    <a:pt x="83" y="88"/>
                  </a:lnTo>
                  <a:lnTo>
                    <a:pt x="87" y="84"/>
                  </a:lnTo>
                  <a:lnTo>
                    <a:pt x="90" y="82"/>
                  </a:lnTo>
                  <a:lnTo>
                    <a:pt x="93" y="70"/>
                  </a:lnTo>
                  <a:lnTo>
                    <a:pt x="94" y="65"/>
                  </a:lnTo>
                  <a:lnTo>
                    <a:pt x="93" y="60"/>
                  </a:lnTo>
                  <a:lnTo>
                    <a:pt x="91" y="57"/>
                  </a:lnTo>
                  <a:lnTo>
                    <a:pt x="91" y="52"/>
                  </a:lnTo>
                  <a:lnTo>
                    <a:pt x="90" y="51"/>
                  </a:lnTo>
                  <a:lnTo>
                    <a:pt x="89" y="51"/>
                  </a:lnTo>
                  <a:lnTo>
                    <a:pt x="87" y="47"/>
                  </a:lnTo>
                  <a:lnTo>
                    <a:pt x="79" y="44"/>
                  </a:lnTo>
                  <a:lnTo>
                    <a:pt x="76" y="43"/>
                  </a:lnTo>
                  <a:lnTo>
                    <a:pt x="72" y="40"/>
                  </a:lnTo>
                  <a:lnTo>
                    <a:pt x="72" y="38"/>
                  </a:lnTo>
                  <a:lnTo>
                    <a:pt x="71" y="30"/>
                  </a:lnTo>
                  <a:lnTo>
                    <a:pt x="69" y="28"/>
                  </a:lnTo>
                  <a:lnTo>
                    <a:pt x="66" y="26"/>
                  </a:lnTo>
                  <a:lnTo>
                    <a:pt x="60" y="22"/>
                  </a:lnTo>
                  <a:lnTo>
                    <a:pt x="56" y="20"/>
                  </a:lnTo>
                  <a:lnTo>
                    <a:pt x="52" y="18"/>
                  </a:lnTo>
                  <a:lnTo>
                    <a:pt x="52" y="15"/>
                  </a:lnTo>
                  <a:lnTo>
                    <a:pt x="54" y="14"/>
                  </a:lnTo>
                  <a:lnTo>
                    <a:pt x="69" y="13"/>
                  </a:lnTo>
                  <a:lnTo>
                    <a:pt x="108" y="11"/>
                  </a:lnTo>
                  <a:lnTo>
                    <a:pt x="114" y="11"/>
                  </a:lnTo>
                  <a:lnTo>
                    <a:pt x="145" y="9"/>
                  </a:lnTo>
                  <a:lnTo>
                    <a:pt x="149" y="9"/>
                  </a:lnTo>
                  <a:lnTo>
                    <a:pt x="179" y="7"/>
                  </a:lnTo>
                  <a:lnTo>
                    <a:pt x="192" y="7"/>
                  </a:lnTo>
                  <a:lnTo>
                    <a:pt x="197" y="7"/>
                  </a:lnTo>
                  <a:lnTo>
                    <a:pt x="227" y="3"/>
                  </a:lnTo>
                  <a:lnTo>
                    <a:pt x="235" y="3"/>
                  </a:lnTo>
                  <a:lnTo>
                    <a:pt x="264" y="0"/>
                  </a:lnTo>
                  <a:lnTo>
                    <a:pt x="263" y="18"/>
                  </a:lnTo>
                  <a:lnTo>
                    <a:pt x="271" y="34"/>
                  </a:lnTo>
                  <a:lnTo>
                    <a:pt x="277" y="43"/>
                  </a:lnTo>
                  <a:lnTo>
                    <a:pt x="283" y="63"/>
                  </a:lnTo>
                  <a:lnTo>
                    <a:pt x="291" y="75"/>
                  </a:lnTo>
                  <a:lnTo>
                    <a:pt x="294" y="100"/>
                  </a:lnTo>
                  <a:lnTo>
                    <a:pt x="295" y="117"/>
                  </a:lnTo>
                  <a:lnTo>
                    <a:pt x="296" y="131"/>
                  </a:lnTo>
                  <a:lnTo>
                    <a:pt x="298" y="146"/>
                  </a:lnTo>
                  <a:lnTo>
                    <a:pt x="300" y="172"/>
                  </a:lnTo>
                  <a:lnTo>
                    <a:pt x="302" y="198"/>
                  </a:lnTo>
                  <a:lnTo>
                    <a:pt x="302" y="199"/>
                  </a:lnTo>
                  <a:lnTo>
                    <a:pt x="306" y="231"/>
                  </a:lnTo>
                  <a:lnTo>
                    <a:pt x="308" y="259"/>
                  </a:lnTo>
                  <a:lnTo>
                    <a:pt x="310" y="286"/>
                  </a:lnTo>
                  <a:lnTo>
                    <a:pt x="310" y="298"/>
                  </a:lnTo>
                  <a:lnTo>
                    <a:pt x="312" y="312"/>
                  </a:lnTo>
                  <a:lnTo>
                    <a:pt x="308" y="313"/>
                  </a:lnTo>
                  <a:lnTo>
                    <a:pt x="306" y="317"/>
                  </a:lnTo>
                  <a:lnTo>
                    <a:pt x="307" y="317"/>
                  </a:lnTo>
                  <a:lnTo>
                    <a:pt x="307" y="319"/>
                  </a:lnTo>
                  <a:lnTo>
                    <a:pt x="308" y="321"/>
                  </a:lnTo>
                  <a:lnTo>
                    <a:pt x="310" y="322"/>
                  </a:lnTo>
                  <a:lnTo>
                    <a:pt x="310" y="326"/>
                  </a:lnTo>
                  <a:lnTo>
                    <a:pt x="310" y="327"/>
                  </a:lnTo>
                  <a:lnTo>
                    <a:pt x="308" y="327"/>
                  </a:lnTo>
                  <a:lnTo>
                    <a:pt x="306" y="331"/>
                  </a:lnTo>
                  <a:lnTo>
                    <a:pt x="304" y="333"/>
                  </a:lnTo>
                  <a:lnTo>
                    <a:pt x="306" y="335"/>
                  </a:lnTo>
                  <a:lnTo>
                    <a:pt x="306" y="337"/>
                  </a:lnTo>
                  <a:lnTo>
                    <a:pt x="308" y="337"/>
                  </a:lnTo>
                  <a:lnTo>
                    <a:pt x="308" y="339"/>
                  </a:lnTo>
                  <a:lnTo>
                    <a:pt x="310" y="339"/>
                  </a:lnTo>
                  <a:lnTo>
                    <a:pt x="312" y="340"/>
                  </a:lnTo>
                  <a:lnTo>
                    <a:pt x="312" y="347"/>
                  </a:lnTo>
                  <a:lnTo>
                    <a:pt x="312" y="348"/>
                  </a:lnTo>
                  <a:lnTo>
                    <a:pt x="314" y="350"/>
                  </a:lnTo>
                  <a:lnTo>
                    <a:pt x="316" y="351"/>
                  </a:lnTo>
                  <a:lnTo>
                    <a:pt x="317" y="354"/>
                  </a:lnTo>
                  <a:lnTo>
                    <a:pt x="316" y="356"/>
                  </a:lnTo>
                  <a:lnTo>
                    <a:pt x="314" y="360"/>
                  </a:lnTo>
                  <a:lnTo>
                    <a:pt x="316" y="362"/>
                  </a:lnTo>
                  <a:lnTo>
                    <a:pt x="320" y="366"/>
                  </a:lnTo>
                  <a:lnTo>
                    <a:pt x="320" y="369"/>
                  </a:lnTo>
                  <a:lnTo>
                    <a:pt x="320" y="373"/>
                  </a:lnTo>
                  <a:lnTo>
                    <a:pt x="318" y="378"/>
                  </a:lnTo>
                  <a:lnTo>
                    <a:pt x="314" y="380"/>
                  </a:lnTo>
                  <a:lnTo>
                    <a:pt x="312" y="383"/>
                  </a:lnTo>
                  <a:lnTo>
                    <a:pt x="312" y="385"/>
                  </a:lnTo>
                  <a:lnTo>
                    <a:pt x="314" y="387"/>
                  </a:lnTo>
                  <a:lnTo>
                    <a:pt x="312" y="387"/>
                  </a:lnTo>
                  <a:lnTo>
                    <a:pt x="310" y="390"/>
                  </a:lnTo>
                  <a:lnTo>
                    <a:pt x="310" y="393"/>
                  </a:lnTo>
                  <a:lnTo>
                    <a:pt x="310" y="395"/>
                  </a:lnTo>
                  <a:lnTo>
                    <a:pt x="310" y="398"/>
                  </a:lnTo>
                  <a:lnTo>
                    <a:pt x="310" y="397"/>
                  </a:lnTo>
                  <a:lnTo>
                    <a:pt x="308" y="399"/>
                  </a:lnTo>
                  <a:lnTo>
                    <a:pt x="304" y="402"/>
                  </a:lnTo>
                  <a:lnTo>
                    <a:pt x="303" y="403"/>
                  </a:lnTo>
                  <a:lnTo>
                    <a:pt x="306" y="403"/>
                  </a:lnTo>
                  <a:lnTo>
                    <a:pt x="304" y="406"/>
                  </a:lnTo>
                  <a:lnTo>
                    <a:pt x="302" y="411"/>
                  </a:lnTo>
                  <a:lnTo>
                    <a:pt x="299" y="414"/>
                  </a:lnTo>
                  <a:lnTo>
                    <a:pt x="298" y="420"/>
                  </a:lnTo>
                  <a:lnTo>
                    <a:pt x="296" y="420"/>
                  </a:lnTo>
                  <a:lnTo>
                    <a:pt x="295" y="418"/>
                  </a:lnTo>
                  <a:lnTo>
                    <a:pt x="295" y="419"/>
                  </a:lnTo>
                  <a:lnTo>
                    <a:pt x="293" y="422"/>
                  </a:lnTo>
                  <a:lnTo>
                    <a:pt x="293" y="419"/>
                  </a:lnTo>
                  <a:lnTo>
                    <a:pt x="291" y="419"/>
                  </a:lnTo>
                  <a:lnTo>
                    <a:pt x="289" y="426"/>
                  </a:lnTo>
                  <a:lnTo>
                    <a:pt x="287" y="426"/>
                  </a:lnTo>
                  <a:lnTo>
                    <a:pt x="289" y="429"/>
                  </a:lnTo>
                  <a:lnTo>
                    <a:pt x="293" y="432"/>
                  </a:lnTo>
                  <a:lnTo>
                    <a:pt x="293" y="433"/>
                  </a:lnTo>
                  <a:lnTo>
                    <a:pt x="291" y="436"/>
                  </a:lnTo>
                  <a:lnTo>
                    <a:pt x="290" y="437"/>
                  </a:lnTo>
                  <a:lnTo>
                    <a:pt x="286" y="440"/>
                  </a:lnTo>
                  <a:lnTo>
                    <a:pt x="287" y="441"/>
                  </a:lnTo>
                  <a:lnTo>
                    <a:pt x="290" y="440"/>
                  </a:lnTo>
                  <a:lnTo>
                    <a:pt x="290" y="442"/>
                  </a:lnTo>
                  <a:lnTo>
                    <a:pt x="286" y="445"/>
                  </a:lnTo>
                  <a:lnTo>
                    <a:pt x="285" y="446"/>
                  </a:lnTo>
                  <a:lnTo>
                    <a:pt x="286" y="446"/>
                  </a:lnTo>
                  <a:lnTo>
                    <a:pt x="286" y="449"/>
                  </a:lnTo>
                  <a:lnTo>
                    <a:pt x="287" y="453"/>
                  </a:lnTo>
                  <a:lnTo>
                    <a:pt x="286" y="454"/>
                  </a:lnTo>
                  <a:lnTo>
                    <a:pt x="286" y="457"/>
                  </a:lnTo>
                  <a:lnTo>
                    <a:pt x="285" y="457"/>
                  </a:lnTo>
                  <a:lnTo>
                    <a:pt x="283" y="455"/>
                  </a:lnTo>
                  <a:lnTo>
                    <a:pt x="282" y="457"/>
                  </a:lnTo>
                  <a:lnTo>
                    <a:pt x="287" y="457"/>
                  </a:lnTo>
                  <a:lnTo>
                    <a:pt x="287" y="459"/>
                  </a:lnTo>
                  <a:lnTo>
                    <a:pt x="286" y="461"/>
                  </a:lnTo>
                  <a:lnTo>
                    <a:pt x="282" y="459"/>
                  </a:lnTo>
                  <a:lnTo>
                    <a:pt x="282" y="461"/>
                  </a:lnTo>
                  <a:lnTo>
                    <a:pt x="283" y="463"/>
                  </a:lnTo>
                  <a:lnTo>
                    <a:pt x="287" y="465"/>
                  </a:lnTo>
                  <a:lnTo>
                    <a:pt x="287" y="467"/>
                  </a:lnTo>
                  <a:lnTo>
                    <a:pt x="283" y="467"/>
                  </a:lnTo>
                  <a:lnTo>
                    <a:pt x="283" y="469"/>
                  </a:lnTo>
                  <a:lnTo>
                    <a:pt x="287" y="469"/>
                  </a:lnTo>
                  <a:lnTo>
                    <a:pt x="285" y="476"/>
                  </a:lnTo>
                  <a:lnTo>
                    <a:pt x="281" y="480"/>
                  </a:lnTo>
                  <a:lnTo>
                    <a:pt x="279" y="486"/>
                  </a:lnTo>
                  <a:lnTo>
                    <a:pt x="279" y="488"/>
                  </a:lnTo>
                  <a:lnTo>
                    <a:pt x="282" y="492"/>
                  </a:lnTo>
                  <a:lnTo>
                    <a:pt x="287" y="498"/>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grpSp>
          <p:nvGrpSpPr>
            <p:cNvPr id="7" name="Group 246"/>
            <p:cNvGrpSpPr/>
            <p:nvPr/>
          </p:nvGrpSpPr>
          <p:grpSpPr bwMode="auto">
            <a:xfrm>
              <a:off x="5611933" y="2848014"/>
              <a:ext cx="989186" cy="859179"/>
              <a:chOff x="5127145" y="2100884"/>
              <a:chExt cx="989305" cy="859394"/>
            </a:xfrm>
            <a:grpFill/>
          </p:grpSpPr>
          <p:sp>
            <p:nvSpPr>
              <p:cNvPr id="219" name="Freeform 543"/>
              <p:cNvSpPr>
                <a:spLocks/>
              </p:cNvSpPr>
              <p:nvPr/>
            </p:nvSpPr>
            <p:spPr bwMode="auto">
              <a:xfrm>
                <a:off x="5127145" y="2100884"/>
                <a:ext cx="803270" cy="327025"/>
              </a:xfrm>
              <a:custGeom>
                <a:avLst/>
                <a:gdLst/>
                <a:ahLst/>
                <a:cxnLst>
                  <a:cxn ang="0">
                    <a:pos x="318" y="113"/>
                  </a:cxn>
                  <a:cxn ang="0">
                    <a:pos x="291" y="117"/>
                  </a:cxn>
                  <a:cxn ang="0">
                    <a:pos x="277" y="135"/>
                  </a:cxn>
                  <a:cxn ang="0">
                    <a:pos x="271" y="149"/>
                  </a:cxn>
                  <a:cxn ang="0">
                    <a:pos x="272" y="129"/>
                  </a:cxn>
                  <a:cxn ang="0">
                    <a:pos x="236" y="145"/>
                  </a:cxn>
                  <a:cxn ang="0">
                    <a:pos x="209" y="201"/>
                  </a:cxn>
                  <a:cxn ang="0">
                    <a:pos x="198" y="201"/>
                  </a:cxn>
                  <a:cxn ang="0">
                    <a:pos x="198" y="195"/>
                  </a:cxn>
                  <a:cxn ang="0">
                    <a:pos x="203" y="182"/>
                  </a:cxn>
                  <a:cxn ang="0">
                    <a:pos x="194" y="182"/>
                  </a:cxn>
                  <a:cxn ang="0">
                    <a:pos x="188" y="182"/>
                  </a:cxn>
                  <a:cxn ang="0">
                    <a:pos x="186" y="174"/>
                  </a:cxn>
                  <a:cxn ang="0">
                    <a:pos x="190" y="164"/>
                  </a:cxn>
                  <a:cxn ang="0">
                    <a:pos x="192" y="159"/>
                  </a:cxn>
                  <a:cxn ang="0">
                    <a:pos x="188" y="152"/>
                  </a:cxn>
                  <a:cxn ang="0">
                    <a:pos x="189" y="149"/>
                  </a:cxn>
                  <a:cxn ang="0">
                    <a:pos x="182" y="143"/>
                  </a:cxn>
                  <a:cxn ang="0">
                    <a:pos x="171" y="142"/>
                  </a:cxn>
                  <a:cxn ang="0">
                    <a:pos x="164" y="137"/>
                  </a:cxn>
                  <a:cxn ang="0">
                    <a:pos x="165" y="127"/>
                  </a:cxn>
                  <a:cxn ang="0">
                    <a:pos x="160" y="125"/>
                  </a:cxn>
                  <a:cxn ang="0">
                    <a:pos x="151" y="125"/>
                  </a:cxn>
                  <a:cxn ang="0">
                    <a:pos x="143" y="124"/>
                  </a:cxn>
                  <a:cxn ang="0">
                    <a:pos x="137" y="121"/>
                  </a:cxn>
                  <a:cxn ang="0">
                    <a:pos x="132" y="123"/>
                  </a:cxn>
                  <a:cxn ang="0">
                    <a:pos x="126" y="124"/>
                  </a:cxn>
                  <a:cxn ang="0">
                    <a:pos x="121" y="121"/>
                  </a:cxn>
                  <a:cxn ang="0">
                    <a:pos x="116" y="121"/>
                  </a:cxn>
                  <a:cxn ang="0">
                    <a:pos x="93" y="111"/>
                  </a:cxn>
                  <a:cxn ang="0">
                    <a:pos x="21" y="94"/>
                  </a:cxn>
                  <a:cxn ang="0">
                    <a:pos x="14" y="81"/>
                  </a:cxn>
                  <a:cxn ang="0">
                    <a:pos x="8" y="79"/>
                  </a:cxn>
                  <a:cxn ang="0">
                    <a:pos x="0" y="75"/>
                  </a:cxn>
                  <a:cxn ang="0">
                    <a:pos x="40" y="47"/>
                  </a:cxn>
                  <a:cxn ang="0">
                    <a:pos x="86" y="26"/>
                  </a:cxn>
                  <a:cxn ang="0">
                    <a:pos x="101" y="13"/>
                  </a:cxn>
                  <a:cxn ang="0">
                    <a:pos x="126" y="11"/>
                  </a:cxn>
                  <a:cxn ang="0">
                    <a:pos x="133" y="28"/>
                  </a:cxn>
                  <a:cxn ang="0">
                    <a:pos x="151" y="26"/>
                  </a:cxn>
                  <a:cxn ang="0">
                    <a:pos x="171" y="27"/>
                  </a:cxn>
                  <a:cxn ang="0">
                    <a:pos x="229" y="64"/>
                  </a:cxn>
                  <a:cxn ang="0">
                    <a:pos x="254" y="63"/>
                  </a:cxn>
                  <a:cxn ang="0">
                    <a:pos x="295" y="39"/>
                  </a:cxn>
                  <a:cxn ang="0">
                    <a:pos x="339" y="34"/>
                  </a:cxn>
                  <a:cxn ang="0">
                    <a:pos x="372" y="28"/>
                  </a:cxn>
                  <a:cxn ang="0">
                    <a:pos x="374" y="50"/>
                  </a:cxn>
                  <a:cxn ang="0">
                    <a:pos x="401" y="46"/>
                  </a:cxn>
                  <a:cxn ang="0">
                    <a:pos x="424" y="43"/>
                  </a:cxn>
                  <a:cxn ang="0">
                    <a:pos x="432" y="74"/>
                  </a:cxn>
                  <a:cxn ang="0">
                    <a:pos x="446" y="79"/>
                  </a:cxn>
                  <a:cxn ang="0">
                    <a:pos x="459" y="92"/>
                  </a:cxn>
                  <a:cxn ang="0">
                    <a:pos x="417" y="95"/>
                  </a:cxn>
                  <a:cxn ang="0">
                    <a:pos x="403" y="110"/>
                  </a:cxn>
                  <a:cxn ang="0">
                    <a:pos x="355" y="91"/>
                  </a:cxn>
                  <a:cxn ang="0">
                    <a:pos x="322" y="108"/>
                  </a:cxn>
                </a:cxnLst>
                <a:rect l="0" t="0" r="r" b="b"/>
                <a:pathLst>
                  <a:path w="459" h="206">
                    <a:moveTo>
                      <a:pt x="322" y="108"/>
                    </a:moveTo>
                    <a:lnTo>
                      <a:pt x="318" y="110"/>
                    </a:lnTo>
                    <a:lnTo>
                      <a:pt x="318" y="113"/>
                    </a:lnTo>
                    <a:lnTo>
                      <a:pt x="308" y="110"/>
                    </a:lnTo>
                    <a:lnTo>
                      <a:pt x="295" y="113"/>
                    </a:lnTo>
                    <a:lnTo>
                      <a:pt x="291" y="117"/>
                    </a:lnTo>
                    <a:lnTo>
                      <a:pt x="289" y="125"/>
                    </a:lnTo>
                    <a:lnTo>
                      <a:pt x="283" y="133"/>
                    </a:lnTo>
                    <a:lnTo>
                      <a:pt x="277" y="135"/>
                    </a:lnTo>
                    <a:lnTo>
                      <a:pt x="277" y="137"/>
                    </a:lnTo>
                    <a:lnTo>
                      <a:pt x="275" y="139"/>
                    </a:lnTo>
                    <a:lnTo>
                      <a:pt x="271" y="149"/>
                    </a:lnTo>
                    <a:lnTo>
                      <a:pt x="267" y="146"/>
                    </a:lnTo>
                    <a:lnTo>
                      <a:pt x="266" y="142"/>
                    </a:lnTo>
                    <a:lnTo>
                      <a:pt x="272" y="129"/>
                    </a:lnTo>
                    <a:lnTo>
                      <a:pt x="260" y="129"/>
                    </a:lnTo>
                    <a:lnTo>
                      <a:pt x="252" y="141"/>
                    </a:lnTo>
                    <a:lnTo>
                      <a:pt x="236" y="145"/>
                    </a:lnTo>
                    <a:lnTo>
                      <a:pt x="228" y="159"/>
                    </a:lnTo>
                    <a:lnTo>
                      <a:pt x="224" y="173"/>
                    </a:lnTo>
                    <a:lnTo>
                      <a:pt x="209" y="201"/>
                    </a:lnTo>
                    <a:lnTo>
                      <a:pt x="209" y="206"/>
                    </a:lnTo>
                    <a:lnTo>
                      <a:pt x="203" y="203"/>
                    </a:lnTo>
                    <a:lnTo>
                      <a:pt x="198" y="201"/>
                    </a:lnTo>
                    <a:lnTo>
                      <a:pt x="198" y="198"/>
                    </a:lnTo>
                    <a:lnTo>
                      <a:pt x="198" y="197"/>
                    </a:lnTo>
                    <a:lnTo>
                      <a:pt x="198" y="195"/>
                    </a:lnTo>
                    <a:lnTo>
                      <a:pt x="199" y="193"/>
                    </a:lnTo>
                    <a:lnTo>
                      <a:pt x="199" y="190"/>
                    </a:lnTo>
                    <a:lnTo>
                      <a:pt x="203" y="182"/>
                    </a:lnTo>
                    <a:lnTo>
                      <a:pt x="203" y="181"/>
                    </a:lnTo>
                    <a:lnTo>
                      <a:pt x="199" y="178"/>
                    </a:lnTo>
                    <a:lnTo>
                      <a:pt x="194" y="182"/>
                    </a:lnTo>
                    <a:lnTo>
                      <a:pt x="190" y="182"/>
                    </a:lnTo>
                    <a:lnTo>
                      <a:pt x="189" y="184"/>
                    </a:lnTo>
                    <a:lnTo>
                      <a:pt x="188" y="182"/>
                    </a:lnTo>
                    <a:lnTo>
                      <a:pt x="186" y="182"/>
                    </a:lnTo>
                    <a:lnTo>
                      <a:pt x="188" y="178"/>
                    </a:lnTo>
                    <a:lnTo>
                      <a:pt x="186" y="174"/>
                    </a:lnTo>
                    <a:lnTo>
                      <a:pt x="190" y="172"/>
                    </a:lnTo>
                    <a:lnTo>
                      <a:pt x="192" y="168"/>
                    </a:lnTo>
                    <a:lnTo>
                      <a:pt x="190" y="164"/>
                    </a:lnTo>
                    <a:lnTo>
                      <a:pt x="188" y="162"/>
                    </a:lnTo>
                    <a:lnTo>
                      <a:pt x="190" y="162"/>
                    </a:lnTo>
                    <a:lnTo>
                      <a:pt x="192" y="159"/>
                    </a:lnTo>
                    <a:lnTo>
                      <a:pt x="192" y="158"/>
                    </a:lnTo>
                    <a:lnTo>
                      <a:pt x="188" y="154"/>
                    </a:lnTo>
                    <a:lnTo>
                      <a:pt x="188" y="152"/>
                    </a:lnTo>
                    <a:lnTo>
                      <a:pt x="190" y="151"/>
                    </a:lnTo>
                    <a:lnTo>
                      <a:pt x="190" y="150"/>
                    </a:lnTo>
                    <a:lnTo>
                      <a:pt x="189" y="149"/>
                    </a:lnTo>
                    <a:lnTo>
                      <a:pt x="189" y="147"/>
                    </a:lnTo>
                    <a:lnTo>
                      <a:pt x="185" y="146"/>
                    </a:lnTo>
                    <a:lnTo>
                      <a:pt x="182" y="143"/>
                    </a:lnTo>
                    <a:lnTo>
                      <a:pt x="176" y="143"/>
                    </a:lnTo>
                    <a:lnTo>
                      <a:pt x="175" y="141"/>
                    </a:lnTo>
                    <a:lnTo>
                      <a:pt x="171" y="142"/>
                    </a:lnTo>
                    <a:lnTo>
                      <a:pt x="168" y="141"/>
                    </a:lnTo>
                    <a:lnTo>
                      <a:pt x="164" y="138"/>
                    </a:lnTo>
                    <a:lnTo>
                      <a:pt x="164" y="137"/>
                    </a:lnTo>
                    <a:lnTo>
                      <a:pt x="168" y="133"/>
                    </a:lnTo>
                    <a:lnTo>
                      <a:pt x="167" y="131"/>
                    </a:lnTo>
                    <a:lnTo>
                      <a:pt x="165" y="127"/>
                    </a:lnTo>
                    <a:lnTo>
                      <a:pt x="164" y="127"/>
                    </a:lnTo>
                    <a:lnTo>
                      <a:pt x="161" y="127"/>
                    </a:lnTo>
                    <a:lnTo>
                      <a:pt x="160" y="125"/>
                    </a:lnTo>
                    <a:lnTo>
                      <a:pt x="157" y="127"/>
                    </a:lnTo>
                    <a:lnTo>
                      <a:pt x="153" y="125"/>
                    </a:lnTo>
                    <a:lnTo>
                      <a:pt x="151" y="125"/>
                    </a:lnTo>
                    <a:lnTo>
                      <a:pt x="149" y="125"/>
                    </a:lnTo>
                    <a:lnTo>
                      <a:pt x="146" y="123"/>
                    </a:lnTo>
                    <a:lnTo>
                      <a:pt x="143" y="124"/>
                    </a:lnTo>
                    <a:lnTo>
                      <a:pt x="141" y="123"/>
                    </a:lnTo>
                    <a:lnTo>
                      <a:pt x="138" y="123"/>
                    </a:lnTo>
                    <a:lnTo>
                      <a:pt x="137" y="121"/>
                    </a:lnTo>
                    <a:lnTo>
                      <a:pt x="136" y="121"/>
                    </a:lnTo>
                    <a:lnTo>
                      <a:pt x="133" y="121"/>
                    </a:lnTo>
                    <a:lnTo>
                      <a:pt x="132" y="123"/>
                    </a:lnTo>
                    <a:lnTo>
                      <a:pt x="130" y="121"/>
                    </a:lnTo>
                    <a:lnTo>
                      <a:pt x="129" y="124"/>
                    </a:lnTo>
                    <a:lnTo>
                      <a:pt x="126" y="124"/>
                    </a:lnTo>
                    <a:lnTo>
                      <a:pt x="124" y="121"/>
                    </a:lnTo>
                    <a:lnTo>
                      <a:pt x="122" y="123"/>
                    </a:lnTo>
                    <a:lnTo>
                      <a:pt x="121" y="121"/>
                    </a:lnTo>
                    <a:lnTo>
                      <a:pt x="117" y="123"/>
                    </a:lnTo>
                    <a:lnTo>
                      <a:pt x="117" y="121"/>
                    </a:lnTo>
                    <a:lnTo>
                      <a:pt x="116" y="121"/>
                    </a:lnTo>
                    <a:lnTo>
                      <a:pt x="107" y="117"/>
                    </a:lnTo>
                    <a:lnTo>
                      <a:pt x="101" y="115"/>
                    </a:lnTo>
                    <a:lnTo>
                      <a:pt x="93" y="111"/>
                    </a:lnTo>
                    <a:lnTo>
                      <a:pt x="35" y="99"/>
                    </a:lnTo>
                    <a:lnTo>
                      <a:pt x="22" y="96"/>
                    </a:lnTo>
                    <a:lnTo>
                      <a:pt x="21" y="94"/>
                    </a:lnTo>
                    <a:lnTo>
                      <a:pt x="19" y="91"/>
                    </a:lnTo>
                    <a:lnTo>
                      <a:pt x="18" y="86"/>
                    </a:lnTo>
                    <a:lnTo>
                      <a:pt x="14" y="81"/>
                    </a:lnTo>
                    <a:lnTo>
                      <a:pt x="10" y="81"/>
                    </a:lnTo>
                    <a:lnTo>
                      <a:pt x="9" y="79"/>
                    </a:lnTo>
                    <a:lnTo>
                      <a:pt x="8" y="79"/>
                    </a:lnTo>
                    <a:lnTo>
                      <a:pt x="6" y="77"/>
                    </a:lnTo>
                    <a:lnTo>
                      <a:pt x="1" y="78"/>
                    </a:lnTo>
                    <a:lnTo>
                      <a:pt x="0" y="75"/>
                    </a:lnTo>
                    <a:lnTo>
                      <a:pt x="26" y="63"/>
                    </a:lnTo>
                    <a:lnTo>
                      <a:pt x="35" y="52"/>
                    </a:lnTo>
                    <a:lnTo>
                      <a:pt x="40" y="47"/>
                    </a:lnTo>
                    <a:lnTo>
                      <a:pt x="69" y="42"/>
                    </a:lnTo>
                    <a:lnTo>
                      <a:pt x="79" y="34"/>
                    </a:lnTo>
                    <a:lnTo>
                      <a:pt x="86" y="26"/>
                    </a:lnTo>
                    <a:lnTo>
                      <a:pt x="95" y="25"/>
                    </a:lnTo>
                    <a:lnTo>
                      <a:pt x="99" y="21"/>
                    </a:lnTo>
                    <a:lnTo>
                      <a:pt x="101" y="13"/>
                    </a:lnTo>
                    <a:lnTo>
                      <a:pt x="117" y="0"/>
                    </a:lnTo>
                    <a:lnTo>
                      <a:pt x="120" y="9"/>
                    </a:lnTo>
                    <a:lnTo>
                      <a:pt x="126" y="11"/>
                    </a:lnTo>
                    <a:lnTo>
                      <a:pt x="128" y="18"/>
                    </a:lnTo>
                    <a:lnTo>
                      <a:pt x="133" y="22"/>
                    </a:lnTo>
                    <a:lnTo>
                      <a:pt x="133" y="28"/>
                    </a:lnTo>
                    <a:lnTo>
                      <a:pt x="132" y="36"/>
                    </a:lnTo>
                    <a:lnTo>
                      <a:pt x="134" y="42"/>
                    </a:lnTo>
                    <a:lnTo>
                      <a:pt x="151" y="26"/>
                    </a:lnTo>
                    <a:lnTo>
                      <a:pt x="151" y="30"/>
                    </a:lnTo>
                    <a:lnTo>
                      <a:pt x="161" y="28"/>
                    </a:lnTo>
                    <a:lnTo>
                      <a:pt x="171" y="27"/>
                    </a:lnTo>
                    <a:lnTo>
                      <a:pt x="188" y="34"/>
                    </a:lnTo>
                    <a:lnTo>
                      <a:pt x="211" y="65"/>
                    </a:lnTo>
                    <a:lnTo>
                      <a:pt x="229" y="64"/>
                    </a:lnTo>
                    <a:lnTo>
                      <a:pt x="236" y="59"/>
                    </a:lnTo>
                    <a:lnTo>
                      <a:pt x="246" y="67"/>
                    </a:lnTo>
                    <a:lnTo>
                      <a:pt x="254" y="63"/>
                    </a:lnTo>
                    <a:lnTo>
                      <a:pt x="263" y="67"/>
                    </a:lnTo>
                    <a:lnTo>
                      <a:pt x="274" y="53"/>
                    </a:lnTo>
                    <a:lnTo>
                      <a:pt x="295" y="39"/>
                    </a:lnTo>
                    <a:lnTo>
                      <a:pt x="298" y="40"/>
                    </a:lnTo>
                    <a:lnTo>
                      <a:pt x="314" y="35"/>
                    </a:lnTo>
                    <a:lnTo>
                      <a:pt x="339" y="34"/>
                    </a:lnTo>
                    <a:lnTo>
                      <a:pt x="357" y="23"/>
                    </a:lnTo>
                    <a:lnTo>
                      <a:pt x="376" y="19"/>
                    </a:lnTo>
                    <a:lnTo>
                      <a:pt x="372" y="28"/>
                    </a:lnTo>
                    <a:lnTo>
                      <a:pt x="374" y="43"/>
                    </a:lnTo>
                    <a:lnTo>
                      <a:pt x="372" y="47"/>
                    </a:lnTo>
                    <a:lnTo>
                      <a:pt x="374" y="50"/>
                    </a:lnTo>
                    <a:lnTo>
                      <a:pt x="380" y="48"/>
                    </a:lnTo>
                    <a:lnTo>
                      <a:pt x="390" y="52"/>
                    </a:lnTo>
                    <a:lnTo>
                      <a:pt x="401" y="46"/>
                    </a:lnTo>
                    <a:lnTo>
                      <a:pt x="407" y="53"/>
                    </a:lnTo>
                    <a:lnTo>
                      <a:pt x="415" y="44"/>
                    </a:lnTo>
                    <a:lnTo>
                      <a:pt x="424" y="43"/>
                    </a:lnTo>
                    <a:lnTo>
                      <a:pt x="436" y="65"/>
                    </a:lnTo>
                    <a:lnTo>
                      <a:pt x="430" y="71"/>
                    </a:lnTo>
                    <a:lnTo>
                      <a:pt x="432" y="74"/>
                    </a:lnTo>
                    <a:lnTo>
                      <a:pt x="440" y="71"/>
                    </a:lnTo>
                    <a:lnTo>
                      <a:pt x="447" y="75"/>
                    </a:lnTo>
                    <a:lnTo>
                      <a:pt x="446" y="79"/>
                    </a:lnTo>
                    <a:lnTo>
                      <a:pt x="452" y="86"/>
                    </a:lnTo>
                    <a:lnTo>
                      <a:pt x="459" y="87"/>
                    </a:lnTo>
                    <a:lnTo>
                      <a:pt x="459" y="92"/>
                    </a:lnTo>
                    <a:lnTo>
                      <a:pt x="443" y="92"/>
                    </a:lnTo>
                    <a:lnTo>
                      <a:pt x="426" y="92"/>
                    </a:lnTo>
                    <a:lnTo>
                      <a:pt x="417" y="95"/>
                    </a:lnTo>
                    <a:lnTo>
                      <a:pt x="408" y="90"/>
                    </a:lnTo>
                    <a:lnTo>
                      <a:pt x="403" y="91"/>
                    </a:lnTo>
                    <a:lnTo>
                      <a:pt x="403" y="110"/>
                    </a:lnTo>
                    <a:lnTo>
                      <a:pt x="394" y="106"/>
                    </a:lnTo>
                    <a:lnTo>
                      <a:pt x="376" y="95"/>
                    </a:lnTo>
                    <a:lnTo>
                      <a:pt x="355" y="91"/>
                    </a:lnTo>
                    <a:lnTo>
                      <a:pt x="345" y="91"/>
                    </a:lnTo>
                    <a:lnTo>
                      <a:pt x="336" y="106"/>
                    </a:lnTo>
                    <a:lnTo>
                      <a:pt x="322" y="108"/>
                    </a:lnTo>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20" name="Freeform 545"/>
              <p:cNvSpPr>
                <a:spLocks/>
              </p:cNvSpPr>
              <p:nvPr/>
            </p:nvSpPr>
            <p:spPr bwMode="auto">
              <a:xfrm>
                <a:off x="5600041" y="2293629"/>
                <a:ext cx="516409" cy="666649"/>
              </a:xfrm>
              <a:custGeom>
                <a:avLst/>
                <a:gdLst/>
                <a:ahLst/>
                <a:cxnLst>
                  <a:cxn ang="0">
                    <a:pos x="16" y="402"/>
                  </a:cxn>
                  <a:cxn ang="0">
                    <a:pos x="30" y="367"/>
                  </a:cxn>
                  <a:cxn ang="0">
                    <a:pos x="35" y="313"/>
                  </a:cxn>
                  <a:cxn ang="0">
                    <a:pos x="10" y="245"/>
                  </a:cxn>
                  <a:cxn ang="0">
                    <a:pos x="8" y="215"/>
                  </a:cxn>
                  <a:cxn ang="0">
                    <a:pos x="9" y="214"/>
                  </a:cxn>
                  <a:cxn ang="0">
                    <a:pos x="5" y="197"/>
                  </a:cxn>
                  <a:cxn ang="0">
                    <a:pos x="0" y="188"/>
                  </a:cxn>
                  <a:cxn ang="0">
                    <a:pos x="14" y="155"/>
                  </a:cxn>
                  <a:cxn ang="0">
                    <a:pos x="12" y="120"/>
                  </a:cxn>
                  <a:cxn ang="0">
                    <a:pos x="24" y="112"/>
                  </a:cxn>
                  <a:cxn ang="0">
                    <a:pos x="24" y="99"/>
                  </a:cxn>
                  <a:cxn ang="0">
                    <a:pos x="52" y="67"/>
                  </a:cxn>
                  <a:cxn ang="0">
                    <a:pos x="52" y="90"/>
                  </a:cxn>
                  <a:cxn ang="0">
                    <a:pos x="64" y="109"/>
                  </a:cxn>
                  <a:cxn ang="0">
                    <a:pos x="70" y="82"/>
                  </a:cxn>
                  <a:cxn ang="0">
                    <a:pos x="68" y="56"/>
                  </a:cxn>
                  <a:cxn ang="0">
                    <a:pos x="87" y="45"/>
                  </a:cxn>
                  <a:cxn ang="0">
                    <a:pos x="99" y="39"/>
                  </a:cxn>
                  <a:cxn ang="0">
                    <a:pos x="82" y="25"/>
                  </a:cxn>
                  <a:cxn ang="0">
                    <a:pos x="91" y="12"/>
                  </a:cxn>
                  <a:cxn ang="0">
                    <a:pos x="108" y="0"/>
                  </a:cxn>
                  <a:cxn ang="0">
                    <a:pos x="137" y="8"/>
                  </a:cxn>
                  <a:cxn ang="0">
                    <a:pos x="151" y="16"/>
                  </a:cxn>
                  <a:cxn ang="0">
                    <a:pos x="168" y="22"/>
                  </a:cxn>
                  <a:cxn ang="0">
                    <a:pos x="183" y="28"/>
                  </a:cxn>
                  <a:cxn ang="0">
                    <a:pos x="200" y="30"/>
                  </a:cxn>
                  <a:cxn ang="0">
                    <a:pos x="208" y="38"/>
                  </a:cxn>
                  <a:cxn ang="0">
                    <a:pos x="208" y="45"/>
                  </a:cxn>
                  <a:cxn ang="0">
                    <a:pos x="208" y="61"/>
                  </a:cxn>
                  <a:cxn ang="0">
                    <a:pos x="208" y="67"/>
                  </a:cxn>
                  <a:cxn ang="0">
                    <a:pos x="219" y="78"/>
                  </a:cxn>
                  <a:cxn ang="0">
                    <a:pos x="224" y="113"/>
                  </a:cxn>
                  <a:cxn ang="0">
                    <a:pos x="212" y="141"/>
                  </a:cxn>
                  <a:cxn ang="0">
                    <a:pos x="210" y="161"/>
                  </a:cxn>
                  <a:cxn ang="0">
                    <a:pos x="191" y="173"/>
                  </a:cxn>
                  <a:cxn ang="0">
                    <a:pos x="190" y="201"/>
                  </a:cxn>
                  <a:cxn ang="0">
                    <a:pos x="212" y="208"/>
                  </a:cxn>
                  <a:cxn ang="0">
                    <a:pos x="223" y="196"/>
                  </a:cxn>
                  <a:cxn ang="0">
                    <a:pos x="229" y="180"/>
                  </a:cxn>
                  <a:cxn ang="0">
                    <a:pos x="257" y="154"/>
                  </a:cxn>
                  <a:cxn ang="0">
                    <a:pos x="274" y="161"/>
                  </a:cxn>
                  <a:cxn ang="0">
                    <a:pos x="287" y="188"/>
                  </a:cxn>
                  <a:cxn ang="0">
                    <a:pos x="310" y="257"/>
                  </a:cxn>
                  <a:cxn ang="0">
                    <a:pos x="310" y="279"/>
                  </a:cxn>
                  <a:cxn ang="0">
                    <a:pos x="299" y="293"/>
                  </a:cxn>
                  <a:cxn ang="0">
                    <a:pos x="292" y="289"/>
                  </a:cxn>
                  <a:cxn ang="0">
                    <a:pos x="288" y="297"/>
                  </a:cxn>
                  <a:cxn ang="0">
                    <a:pos x="285" y="313"/>
                  </a:cxn>
                  <a:cxn ang="0">
                    <a:pos x="270" y="332"/>
                  </a:cxn>
                  <a:cxn ang="0">
                    <a:pos x="268" y="359"/>
                  </a:cxn>
                  <a:cxn ang="0">
                    <a:pos x="229" y="396"/>
                  </a:cxn>
                  <a:cxn ang="0">
                    <a:pos x="185" y="403"/>
                  </a:cxn>
                  <a:cxn ang="0">
                    <a:pos x="154" y="408"/>
                  </a:cxn>
                  <a:cxn ang="0">
                    <a:pos x="150" y="402"/>
                  </a:cxn>
                  <a:cxn ang="0">
                    <a:pos x="115" y="405"/>
                  </a:cxn>
                  <a:cxn ang="0">
                    <a:pos x="78" y="409"/>
                  </a:cxn>
                  <a:cxn ang="0">
                    <a:pos x="45" y="413"/>
                  </a:cxn>
                  <a:cxn ang="0">
                    <a:pos x="0" y="419"/>
                  </a:cxn>
                </a:cxnLst>
                <a:rect l="0" t="0" r="r" b="b"/>
                <a:pathLst>
                  <a:path w="310" h="419">
                    <a:moveTo>
                      <a:pt x="0" y="419"/>
                    </a:moveTo>
                    <a:lnTo>
                      <a:pt x="16" y="402"/>
                    </a:lnTo>
                    <a:lnTo>
                      <a:pt x="22" y="380"/>
                    </a:lnTo>
                    <a:lnTo>
                      <a:pt x="30" y="367"/>
                    </a:lnTo>
                    <a:lnTo>
                      <a:pt x="34" y="348"/>
                    </a:lnTo>
                    <a:lnTo>
                      <a:pt x="35" y="313"/>
                    </a:lnTo>
                    <a:lnTo>
                      <a:pt x="27" y="279"/>
                    </a:lnTo>
                    <a:lnTo>
                      <a:pt x="10" y="245"/>
                    </a:lnTo>
                    <a:lnTo>
                      <a:pt x="2" y="227"/>
                    </a:lnTo>
                    <a:lnTo>
                      <a:pt x="8" y="215"/>
                    </a:lnTo>
                    <a:lnTo>
                      <a:pt x="12" y="215"/>
                    </a:lnTo>
                    <a:lnTo>
                      <a:pt x="9" y="214"/>
                    </a:lnTo>
                    <a:lnTo>
                      <a:pt x="9" y="210"/>
                    </a:lnTo>
                    <a:lnTo>
                      <a:pt x="5" y="197"/>
                    </a:lnTo>
                    <a:lnTo>
                      <a:pt x="6" y="197"/>
                    </a:lnTo>
                    <a:lnTo>
                      <a:pt x="0" y="188"/>
                    </a:lnTo>
                    <a:lnTo>
                      <a:pt x="8" y="173"/>
                    </a:lnTo>
                    <a:lnTo>
                      <a:pt x="14" y="155"/>
                    </a:lnTo>
                    <a:lnTo>
                      <a:pt x="16" y="138"/>
                    </a:lnTo>
                    <a:lnTo>
                      <a:pt x="12" y="120"/>
                    </a:lnTo>
                    <a:lnTo>
                      <a:pt x="22" y="116"/>
                    </a:lnTo>
                    <a:lnTo>
                      <a:pt x="24" y="112"/>
                    </a:lnTo>
                    <a:lnTo>
                      <a:pt x="22" y="105"/>
                    </a:lnTo>
                    <a:lnTo>
                      <a:pt x="24" y="99"/>
                    </a:lnTo>
                    <a:lnTo>
                      <a:pt x="41" y="89"/>
                    </a:lnTo>
                    <a:lnTo>
                      <a:pt x="52" y="67"/>
                    </a:lnTo>
                    <a:lnTo>
                      <a:pt x="56" y="67"/>
                    </a:lnTo>
                    <a:lnTo>
                      <a:pt x="52" y="90"/>
                    </a:lnTo>
                    <a:lnTo>
                      <a:pt x="55" y="109"/>
                    </a:lnTo>
                    <a:lnTo>
                      <a:pt x="64" y="109"/>
                    </a:lnTo>
                    <a:lnTo>
                      <a:pt x="68" y="98"/>
                    </a:lnTo>
                    <a:lnTo>
                      <a:pt x="70" y="82"/>
                    </a:lnTo>
                    <a:lnTo>
                      <a:pt x="68" y="63"/>
                    </a:lnTo>
                    <a:lnTo>
                      <a:pt x="68" y="56"/>
                    </a:lnTo>
                    <a:lnTo>
                      <a:pt x="73" y="51"/>
                    </a:lnTo>
                    <a:lnTo>
                      <a:pt x="87" y="45"/>
                    </a:lnTo>
                    <a:lnTo>
                      <a:pt x="94" y="43"/>
                    </a:lnTo>
                    <a:lnTo>
                      <a:pt x="99" y="39"/>
                    </a:lnTo>
                    <a:lnTo>
                      <a:pt x="86" y="35"/>
                    </a:lnTo>
                    <a:lnTo>
                      <a:pt x="82" y="25"/>
                    </a:lnTo>
                    <a:lnTo>
                      <a:pt x="84" y="18"/>
                    </a:lnTo>
                    <a:lnTo>
                      <a:pt x="91" y="12"/>
                    </a:lnTo>
                    <a:lnTo>
                      <a:pt x="91" y="7"/>
                    </a:lnTo>
                    <a:lnTo>
                      <a:pt x="108" y="0"/>
                    </a:lnTo>
                    <a:lnTo>
                      <a:pt x="128" y="10"/>
                    </a:lnTo>
                    <a:lnTo>
                      <a:pt x="137" y="8"/>
                    </a:lnTo>
                    <a:lnTo>
                      <a:pt x="146" y="10"/>
                    </a:lnTo>
                    <a:lnTo>
                      <a:pt x="151" y="16"/>
                    </a:lnTo>
                    <a:lnTo>
                      <a:pt x="155" y="22"/>
                    </a:lnTo>
                    <a:lnTo>
                      <a:pt x="168" y="22"/>
                    </a:lnTo>
                    <a:lnTo>
                      <a:pt x="179" y="29"/>
                    </a:lnTo>
                    <a:lnTo>
                      <a:pt x="183" y="28"/>
                    </a:lnTo>
                    <a:lnTo>
                      <a:pt x="193" y="33"/>
                    </a:lnTo>
                    <a:lnTo>
                      <a:pt x="200" y="30"/>
                    </a:lnTo>
                    <a:lnTo>
                      <a:pt x="200" y="34"/>
                    </a:lnTo>
                    <a:lnTo>
                      <a:pt x="208" y="38"/>
                    </a:lnTo>
                    <a:lnTo>
                      <a:pt x="206" y="41"/>
                    </a:lnTo>
                    <a:lnTo>
                      <a:pt x="208" y="45"/>
                    </a:lnTo>
                    <a:lnTo>
                      <a:pt x="216" y="55"/>
                    </a:lnTo>
                    <a:lnTo>
                      <a:pt x="208" y="61"/>
                    </a:lnTo>
                    <a:lnTo>
                      <a:pt x="208" y="65"/>
                    </a:lnTo>
                    <a:lnTo>
                      <a:pt x="208" y="67"/>
                    </a:lnTo>
                    <a:lnTo>
                      <a:pt x="210" y="73"/>
                    </a:lnTo>
                    <a:lnTo>
                      <a:pt x="219" y="78"/>
                    </a:lnTo>
                    <a:lnTo>
                      <a:pt x="224" y="94"/>
                    </a:lnTo>
                    <a:lnTo>
                      <a:pt x="224" y="113"/>
                    </a:lnTo>
                    <a:lnTo>
                      <a:pt x="224" y="132"/>
                    </a:lnTo>
                    <a:lnTo>
                      <a:pt x="212" y="141"/>
                    </a:lnTo>
                    <a:lnTo>
                      <a:pt x="211" y="150"/>
                    </a:lnTo>
                    <a:lnTo>
                      <a:pt x="210" y="161"/>
                    </a:lnTo>
                    <a:lnTo>
                      <a:pt x="204" y="169"/>
                    </a:lnTo>
                    <a:lnTo>
                      <a:pt x="191" y="173"/>
                    </a:lnTo>
                    <a:lnTo>
                      <a:pt x="189" y="179"/>
                    </a:lnTo>
                    <a:lnTo>
                      <a:pt x="190" y="201"/>
                    </a:lnTo>
                    <a:lnTo>
                      <a:pt x="208" y="208"/>
                    </a:lnTo>
                    <a:lnTo>
                      <a:pt x="212" y="208"/>
                    </a:lnTo>
                    <a:lnTo>
                      <a:pt x="219" y="194"/>
                    </a:lnTo>
                    <a:lnTo>
                      <a:pt x="223" y="196"/>
                    </a:lnTo>
                    <a:lnTo>
                      <a:pt x="224" y="192"/>
                    </a:lnTo>
                    <a:lnTo>
                      <a:pt x="229" y="180"/>
                    </a:lnTo>
                    <a:lnTo>
                      <a:pt x="231" y="171"/>
                    </a:lnTo>
                    <a:lnTo>
                      <a:pt x="257" y="154"/>
                    </a:lnTo>
                    <a:lnTo>
                      <a:pt x="267" y="155"/>
                    </a:lnTo>
                    <a:lnTo>
                      <a:pt x="274" y="161"/>
                    </a:lnTo>
                    <a:lnTo>
                      <a:pt x="284" y="179"/>
                    </a:lnTo>
                    <a:lnTo>
                      <a:pt x="287" y="188"/>
                    </a:lnTo>
                    <a:lnTo>
                      <a:pt x="301" y="239"/>
                    </a:lnTo>
                    <a:lnTo>
                      <a:pt x="310" y="257"/>
                    </a:lnTo>
                    <a:lnTo>
                      <a:pt x="307" y="264"/>
                    </a:lnTo>
                    <a:lnTo>
                      <a:pt x="310" y="279"/>
                    </a:lnTo>
                    <a:lnTo>
                      <a:pt x="309" y="292"/>
                    </a:lnTo>
                    <a:lnTo>
                      <a:pt x="299" y="293"/>
                    </a:lnTo>
                    <a:lnTo>
                      <a:pt x="299" y="289"/>
                    </a:lnTo>
                    <a:lnTo>
                      <a:pt x="292" y="289"/>
                    </a:lnTo>
                    <a:lnTo>
                      <a:pt x="287" y="295"/>
                    </a:lnTo>
                    <a:lnTo>
                      <a:pt x="288" y="297"/>
                    </a:lnTo>
                    <a:lnTo>
                      <a:pt x="284" y="309"/>
                    </a:lnTo>
                    <a:lnTo>
                      <a:pt x="285" y="313"/>
                    </a:lnTo>
                    <a:lnTo>
                      <a:pt x="283" y="324"/>
                    </a:lnTo>
                    <a:lnTo>
                      <a:pt x="270" y="332"/>
                    </a:lnTo>
                    <a:lnTo>
                      <a:pt x="266" y="351"/>
                    </a:lnTo>
                    <a:lnTo>
                      <a:pt x="268" y="359"/>
                    </a:lnTo>
                    <a:lnTo>
                      <a:pt x="250" y="392"/>
                    </a:lnTo>
                    <a:lnTo>
                      <a:pt x="229" y="396"/>
                    </a:lnTo>
                    <a:lnTo>
                      <a:pt x="222" y="396"/>
                    </a:lnTo>
                    <a:lnTo>
                      <a:pt x="185" y="403"/>
                    </a:lnTo>
                    <a:lnTo>
                      <a:pt x="183" y="403"/>
                    </a:lnTo>
                    <a:lnTo>
                      <a:pt x="154" y="408"/>
                    </a:lnTo>
                    <a:lnTo>
                      <a:pt x="152" y="402"/>
                    </a:lnTo>
                    <a:lnTo>
                      <a:pt x="150" y="402"/>
                    </a:lnTo>
                    <a:lnTo>
                      <a:pt x="123" y="404"/>
                    </a:lnTo>
                    <a:lnTo>
                      <a:pt x="115" y="405"/>
                    </a:lnTo>
                    <a:lnTo>
                      <a:pt x="88" y="409"/>
                    </a:lnTo>
                    <a:lnTo>
                      <a:pt x="78" y="409"/>
                    </a:lnTo>
                    <a:lnTo>
                      <a:pt x="57" y="412"/>
                    </a:lnTo>
                    <a:lnTo>
                      <a:pt x="45" y="413"/>
                    </a:lnTo>
                    <a:lnTo>
                      <a:pt x="24" y="416"/>
                    </a:lnTo>
                    <a:lnTo>
                      <a:pt x="0" y="419"/>
                    </a:lnTo>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grpSp>
      </p:grpSp>
      <p:grpSp>
        <p:nvGrpSpPr>
          <p:cNvPr id="9" name="Group 67"/>
          <p:cNvGrpSpPr/>
          <p:nvPr/>
        </p:nvGrpSpPr>
        <p:grpSpPr bwMode="auto">
          <a:xfrm>
            <a:off x="3216967" y="2999092"/>
            <a:ext cx="2653193" cy="995193"/>
            <a:chOff x="2733675" y="3465513"/>
            <a:chExt cx="3152775" cy="1182687"/>
          </a:xfrm>
          <a:solidFill>
            <a:schemeClr val="accent1">
              <a:lumMod val="40000"/>
              <a:lumOff val="60000"/>
            </a:schemeClr>
          </a:solidFill>
          <a:effectLst>
            <a:outerShdw blurRad="50800" dist="38100" dir="2700000" algn="tl" rotWithShape="0">
              <a:prstClr val="black">
                <a:alpha val="40000"/>
              </a:prstClr>
            </a:outerShdw>
          </a:effectLst>
        </p:grpSpPr>
        <p:sp>
          <p:nvSpPr>
            <p:cNvPr id="204" name="Freeform 467"/>
            <p:cNvSpPr>
              <a:spLocks/>
            </p:cNvSpPr>
            <p:nvPr/>
          </p:nvSpPr>
          <p:spPr bwMode="auto">
            <a:xfrm>
              <a:off x="2733675" y="3513138"/>
              <a:ext cx="719138" cy="887412"/>
            </a:xfrm>
            <a:custGeom>
              <a:avLst/>
              <a:gdLst/>
              <a:ahLst/>
              <a:cxnLst>
                <a:cxn ang="0">
                  <a:pos x="22" y="378"/>
                </a:cxn>
                <a:cxn ang="0">
                  <a:pos x="31" y="336"/>
                </a:cxn>
                <a:cxn ang="0">
                  <a:pos x="33" y="326"/>
                </a:cxn>
                <a:cxn ang="0">
                  <a:pos x="49" y="241"/>
                </a:cxn>
                <a:cxn ang="0">
                  <a:pos x="57" y="204"/>
                </a:cxn>
                <a:cxn ang="0">
                  <a:pos x="61" y="185"/>
                </a:cxn>
                <a:cxn ang="0">
                  <a:pos x="80" y="97"/>
                </a:cxn>
                <a:cxn ang="0">
                  <a:pos x="99" y="0"/>
                </a:cxn>
                <a:cxn ang="0">
                  <a:pos x="177" y="14"/>
                </a:cxn>
                <a:cxn ang="0">
                  <a:pos x="238" y="26"/>
                </a:cxn>
                <a:cxn ang="0">
                  <a:pos x="241" y="26"/>
                </a:cxn>
                <a:cxn ang="0">
                  <a:pos x="286" y="35"/>
                </a:cxn>
                <a:cxn ang="0">
                  <a:pos x="319" y="40"/>
                </a:cxn>
                <a:cxn ang="0">
                  <a:pos x="312" y="82"/>
                </a:cxn>
                <a:cxn ang="0">
                  <a:pos x="307" y="113"/>
                </a:cxn>
                <a:cxn ang="0">
                  <a:pos x="303" y="139"/>
                </a:cxn>
                <a:cxn ang="0">
                  <a:pos x="376" y="151"/>
                </a:cxn>
                <a:cxn ang="0">
                  <a:pos x="381" y="151"/>
                </a:cxn>
                <a:cxn ang="0">
                  <a:pos x="453" y="163"/>
                </a:cxn>
                <a:cxn ang="0">
                  <a:pos x="448" y="195"/>
                </a:cxn>
                <a:cxn ang="0">
                  <a:pos x="441" y="239"/>
                </a:cxn>
                <a:cxn ang="0">
                  <a:pos x="433" y="294"/>
                </a:cxn>
                <a:cxn ang="0">
                  <a:pos x="431" y="309"/>
                </a:cxn>
                <a:cxn ang="0">
                  <a:pos x="428" y="324"/>
                </a:cxn>
                <a:cxn ang="0">
                  <a:pos x="416" y="410"/>
                </a:cxn>
                <a:cxn ang="0">
                  <a:pos x="412" y="435"/>
                </a:cxn>
                <a:cxn ang="0">
                  <a:pos x="412" y="444"/>
                </a:cxn>
                <a:cxn ang="0">
                  <a:pos x="408" y="470"/>
                </a:cxn>
                <a:cxn ang="0">
                  <a:pos x="404" y="495"/>
                </a:cxn>
                <a:cxn ang="0">
                  <a:pos x="396" y="559"/>
                </a:cxn>
                <a:cxn ang="0">
                  <a:pos x="320" y="547"/>
                </a:cxn>
                <a:cxn ang="0">
                  <a:pos x="283" y="541"/>
                </a:cxn>
                <a:cxn ang="0">
                  <a:pos x="281" y="541"/>
                </a:cxn>
                <a:cxn ang="0">
                  <a:pos x="261" y="537"/>
                </a:cxn>
                <a:cxn ang="0">
                  <a:pos x="212" y="529"/>
                </a:cxn>
                <a:cxn ang="0">
                  <a:pos x="142" y="517"/>
                </a:cxn>
                <a:cxn ang="0">
                  <a:pos x="119" y="513"/>
                </a:cxn>
                <a:cxn ang="0">
                  <a:pos x="90" y="508"/>
                </a:cxn>
                <a:cxn ang="0">
                  <a:pos x="0" y="489"/>
                </a:cxn>
                <a:cxn ang="0">
                  <a:pos x="12" y="431"/>
                </a:cxn>
                <a:cxn ang="0">
                  <a:pos x="22" y="378"/>
                </a:cxn>
              </a:cxnLst>
              <a:rect l="0" t="0" r="r" b="b"/>
              <a:pathLst>
                <a:path w="453" h="559">
                  <a:moveTo>
                    <a:pt x="22" y="378"/>
                  </a:moveTo>
                  <a:lnTo>
                    <a:pt x="31" y="336"/>
                  </a:lnTo>
                  <a:lnTo>
                    <a:pt x="33" y="326"/>
                  </a:lnTo>
                  <a:lnTo>
                    <a:pt x="49" y="241"/>
                  </a:lnTo>
                  <a:lnTo>
                    <a:pt x="57" y="204"/>
                  </a:lnTo>
                  <a:lnTo>
                    <a:pt x="61" y="185"/>
                  </a:lnTo>
                  <a:lnTo>
                    <a:pt x="80" y="97"/>
                  </a:lnTo>
                  <a:lnTo>
                    <a:pt x="99" y="0"/>
                  </a:lnTo>
                  <a:lnTo>
                    <a:pt x="177" y="14"/>
                  </a:lnTo>
                  <a:lnTo>
                    <a:pt x="238" y="26"/>
                  </a:lnTo>
                  <a:lnTo>
                    <a:pt x="241" y="26"/>
                  </a:lnTo>
                  <a:lnTo>
                    <a:pt x="286" y="35"/>
                  </a:lnTo>
                  <a:lnTo>
                    <a:pt x="319" y="40"/>
                  </a:lnTo>
                  <a:lnTo>
                    <a:pt x="312" y="82"/>
                  </a:lnTo>
                  <a:lnTo>
                    <a:pt x="307" y="113"/>
                  </a:lnTo>
                  <a:lnTo>
                    <a:pt x="303" y="139"/>
                  </a:lnTo>
                  <a:lnTo>
                    <a:pt x="376" y="151"/>
                  </a:lnTo>
                  <a:lnTo>
                    <a:pt x="381" y="151"/>
                  </a:lnTo>
                  <a:lnTo>
                    <a:pt x="453" y="163"/>
                  </a:lnTo>
                  <a:lnTo>
                    <a:pt x="448" y="195"/>
                  </a:lnTo>
                  <a:lnTo>
                    <a:pt x="441" y="239"/>
                  </a:lnTo>
                  <a:lnTo>
                    <a:pt x="433" y="294"/>
                  </a:lnTo>
                  <a:lnTo>
                    <a:pt x="431" y="309"/>
                  </a:lnTo>
                  <a:lnTo>
                    <a:pt x="428" y="324"/>
                  </a:lnTo>
                  <a:lnTo>
                    <a:pt x="416" y="410"/>
                  </a:lnTo>
                  <a:lnTo>
                    <a:pt x="412" y="435"/>
                  </a:lnTo>
                  <a:lnTo>
                    <a:pt x="412" y="444"/>
                  </a:lnTo>
                  <a:lnTo>
                    <a:pt x="408" y="470"/>
                  </a:lnTo>
                  <a:lnTo>
                    <a:pt x="404" y="495"/>
                  </a:lnTo>
                  <a:lnTo>
                    <a:pt x="396" y="559"/>
                  </a:lnTo>
                  <a:lnTo>
                    <a:pt x="320" y="547"/>
                  </a:lnTo>
                  <a:lnTo>
                    <a:pt x="283" y="541"/>
                  </a:lnTo>
                  <a:lnTo>
                    <a:pt x="281" y="541"/>
                  </a:lnTo>
                  <a:lnTo>
                    <a:pt x="261" y="537"/>
                  </a:lnTo>
                  <a:lnTo>
                    <a:pt x="212" y="529"/>
                  </a:lnTo>
                  <a:lnTo>
                    <a:pt x="142" y="517"/>
                  </a:lnTo>
                  <a:lnTo>
                    <a:pt x="119" y="513"/>
                  </a:lnTo>
                  <a:lnTo>
                    <a:pt x="90" y="508"/>
                  </a:lnTo>
                  <a:lnTo>
                    <a:pt x="0" y="489"/>
                  </a:lnTo>
                  <a:lnTo>
                    <a:pt x="12" y="431"/>
                  </a:lnTo>
                  <a:lnTo>
                    <a:pt x="22" y="378"/>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05" name="Freeform 495"/>
            <p:cNvSpPr>
              <a:spLocks/>
            </p:cNvSpPr>
            <p:nvPr/>
          </p:nvSpPr>
          <p:spPr bwMode="auto">
            <a:xfrm>
              <a:off x="4048125" y="3524250"/>
              <a:ext cx="1052513" cy="519113"/>
            </a:xfrm>
            <a:custGeom>
              <a:avLst/>
              <a:gdLst/>
              <a:ahLst/>
              <a:cxnLst>
                <a:cxn ang="0">
                  <a:pos x="148" y="277"/>
                </a:cxn>
                <a:cxn ang="0">
                  <a:pos x="150" y="237"/>
                </a:cxn>
                <a:cxn ang="0">
                  <a:pos x="105" y="208"/>
                </a:cxn>
                <a:cxn ang="0">
                  <a:pos x="0" y="199"/>
                </a:cxn>
                <a:cxn ang="0">
                  <a:pos x="6" y="130"/>
                </a:cxn>
                <a:cxn ang="0">
                  <a:pos x="18" y="0"/>
                </a:cxn>
                <a:cxn ang="0">
                  <a:pos x="111" y="7"/>
                </a:cxn>
                <a:cxn ang="0">
                  <a:pos x="301" y="19"/>
                </a:cxn>
                <a:cxn ang="0">
                  <a:pos x="426" y="25"/>
                </a:cxn>
                <a:cxn ang="0">
                  <a:pos x="440" y="36"/>
                </a:cxn>
                <a:cxn ang="0">
                  <a:pos x="454" y="43"/>
                </a:cxn>
                <a:cxn ang="0">
                  <a:pos x="463" y="48"/>
                </a:cxn>
                <a:cxn ang="0">
                  <a:pos x="471" y="41"/>
                </a:cxn>
                <a:cxn ang="0">
                  <a:pos x="477" y="40"/>
                </a:cxn>
                <a:cxn ang="0">
                  <a:pos x="487" y="41"/>
                </a:cxn>
                <a:cxn ang="0">
                  <a:pos x="500" y="39"/>
                </a:cxn>
                <a:cxn ang="0">
                  <a:pos x="508" y="39"/>
                </a:cxn>
                <a:cxn ang="0">
                  <a:pos x="519" y="40"/>
                </a:cxn>
                <a:cxn ang="0">
                  <a:pos x="524" y="45"/>
                </a:cxn>
                <a:cxn ang="0">
                  <a:pos x="539" y="50"/>
                </a:cxn>
                <a:cxn ang="0">
                  <a:pos x="550" y="56"/>
                </a:cxn>
                <a:cxn ang="0">
                  <a:pos x="557" y="60"/>
                </a:cxn>
                <a:cxn ang="0">
                  <a:pos x="557" y="64"/>
                </a:cxn>
                <a:cxn ang="0">
                  <a:pos x="564" y="74"/>
                </a:cxn>
                <a:cxn ang="0">
                  <a:pos x="570" y="74"/>
                </a:cxn>
                <a:cxn ang="0">
                  <a:pos x="580" y="79"/>
                </a:cxn>
                <a:cxn ang="0">
                  <a:pos x="580" y="89"/>
                </a:cxn>
                <a:cxn ang="0">
                  <a:pos x="583" y="96"/>
                </a:cxn>
                <a:cxn ang="0">
                  <a:pos x="586" y="103"/>
                </a:cxn>
                <a:cxn ang="0">
                  <a:pos x="589" y="114"/>
                </a:cxn>
                <a:cxn ang="0">
                  <a:pos x="593" y="126"/>
                </a:cxn>
                <a:cxn ang="0">
                  <a:pos x="599" y="130"/>
                </a:cxn>
                <a:cxn ang="0">
                  <a:pos x="599" y="140"/>
                </a:cxn>
                <a:cxn ang="0">
                  <a:pos x="603" y="153"/>
                </a:cxn>
                <a:cxn ang="0">
                  <a:pos x="603" y="161"/>
                </a:cxn>
                <a:cxn ang="0">
                  <a:pos x="603" y="171"/>
                </a:cxn>
                <a:cxn ang="0">
                  <a:pos x="610" y="173"/>
                </a:cxn>
                <a:cxn ang="0">
                  <a:pos x="610" y="178"/>
                </a:cxn>
                <a:cxn ang="0">
                  <a:pos x="615" y="188"/>
                </a:cxn>
                <a:cxn ang="0">
                  <a:pos x="618" y="198"/>
                </a:cxn>
                <a:cxn ang="0">
                  <a:pos x="617" y="204"/>
                </a:cxn>
                <a:cxn ang="0">
                  <a:pos x="620" y="208"/>
                </a:cxn>
                <a:cxn ang="0">
                  <a:pos x="620" y="216"/>
                </a:cxn>
                <a:cxn ang="0">
                  <a:pos x="620" y="227"/>
                </a:cxn>
                <a:cxn ang="0">
                  <a:pos x="624" y="240"/>
                </a:cxn>
                <a:cxn ang="0">
                  <a:pos x="620" y="254"/>
                </a:cxn>
                <a:cxn ang="0">
                  <a:pos x="628" y="267"/>
                </a:cxn>
                <a:cxn ang="0">
                  <a:pos x="634" y="274"/>
                </a:cxn>
                <a:cxn ang="0">
                  <a:pos x="636" y="271"/>
                </a:cxn>
                <a:cxn ang="0">
                  <a:pos x="634" y="277"/>
                </a:cxn>
                <a:cxn ang="0">
                  <a:pos x="640" y="291"/>
                </a:cxn>
                <a:cxn ang="0">
                  <a:pos x="638" y="296"/>
                </a:cxn>
                <a:cxn ang="0">
                  <a:pos x="651" y="304"/>
                </a:cxn>
                <a:cxn ang="0">
                  <a:pos x="655" y="313"/>
                </a:cxn>
                <a:cxn ang="0">
                  <a:pos x="656" y="318"/>
                </a:cxn>
                <a:cxn ang="0">
                  <a:pos x="659" y="323"/>
                </a:cxn>
                <a:cxn ang="0">
                  <a:pos x="663" y="327"/>
                </a:cxn>
                <a:cxn ang="0">
                  <a:pos x="592" y="327"/>
                </a:cxn>
                <a:cxn ang="0">
                  <a:pos x="540" y="327"/>
                </a:cxn>
                <a:cxn ang="0">
                  <a:pos x="462" y="326"/>
                </a:cxn>
                <a:cxn ang="0">
                  <a:pos x="402" y="323"/>
                </a:cxn>
                <a:cxn ang="0">
                  <a:pos x="331" y="320"/>
                </a:cxn>
                <a:cxn ang="0">
                  <a:pos x="245" y="316"/>
                </a:cxn>
              </a:cxnLst>
              <a:rect l="0" t="0" r="r" b="b"/>
              <a:pathLst>
                <a:path w="663" h="327">
                  <a:moveTo>
                    <a:pt x="194" y="314"/>
                  </a:moveTo>
                  <a:lnTo>
                    <a:pt x="145" y="312"/>
                  </a:lnTo>
                  <a:lnTo>
                    <a:pt x="148" y="277"/>
                  </a:lnTo>
                  <a:lnTo>
                    <a:pt x="149" y="268"/>
                  </a:lnTo>
                  <a:lnTo>
                    <a:pt x="150" y="241"/>
                  </a:lnTo>
                  <a:lnTo>
                    <a:pt x="150" y="237"/>
                  </a:lnTo>
                  <a:lnTo>
                    <a:pt x="153" y="211"/>
                  </a:lnTo>
                  <a:lnTo>
                    <a:pt x="109" y="208"/>
                  </a:lnTo>
                  <a:lnTo>
                    <a:pt x="105" y="208"/>
                  </a:lnTo>
                  <a:lnTo>
                    <a:pt x="51" y="203"/>
                  </a:lnTo>
                  <a:lnTo>
                    <a:pt x="37" y="203"/>
                  </a:lnTo>
                  <a:lnTo>
                    <a:pt x="0" y="199"/>
                  </a:lnTo>
                  <a:lnTo>
                    <a:pt x="4" y="160"/>
                  </a:lnTo>
                  <a:lnTo>
                    <a:pt x="6" y="143"/>
                  </a:lnTo>
                  <a:lnTo>
                    <a:pt x="6" y="130"/>
                  </a:lnTo>
                  <a:lnTo>
                    <a:pt x="10" y="100"/>
                  </a:lnTo>
                  <a:lnTo>
                    <a:pt x="14" y="39"/>
                  </a:lnTo>
                  <a:lnTo>
                    <a:pt x="18" y="0"/>
                  </a:lnTo>
                  <a:lnTo>
                    <a:pt x="59" y="4"/>
                  </a:lnTo>
                  <a:lnTo>
                    <a:pt x="95" y="6"/>
                  </a:lnTo>
                  <a:lnTo>
                    <a:pt x="111" y="7"/>
                  </a:lnTo>
                  <a:lnTo>
                    <a:pt x="162" y="11"/>
                  </a:lnTo>
                  <a:lnTo>
                    <a:pt x="225" y="17"/>
                  </a:lnTo>
                  <a:lnTo>
                    <a:pt x="301" y="19"/>
                  </a:lnTo>
                  <a:lnTo>
                    <a:pt x="351" y="21"/>
                  </a:lnTo>
                  <a:lnTo>
                    <a:pt x="370" y="23"/>
                  </a:lnTo>
                  <a:lnTo>
                    <a:pt x="426" y="25"/>
                  </a:lnTo>
                  <a:lnTo>
                    <a:pt x="429" y="29"/>
                  </a:lnTo>
                  <a:lnTo>
                    <a:pt x="434" y="32"/>
                  </a:lnTo>
                  <a:lnTo>
                    <a:pt x="440" y="36"/>
                  </a:lnTo>
                  <a:lnTo>
                    <a:pt x="450" y="40"/>
                  </a:lnTo>
                  <a:lnTo>
                    <a:pt x="452" y="40"/>
                  </a:lnTo>
                  <a:lnTo>
                    <a:pt x="454" y="43"/>
                  </a:lnTo>
                  <a:lnTo>
                    <a:pt x="454" y="44"/>
                  </a:lnTo>
                  <a:lnTo>
                    <a:pt x="460" y="48"/>
                  </a:lnTo>
                  <a:lnTo>
                    <a:pt x="463" y="48"/>
                  </a:lnTo>
                  <a:lnTo>
                    <a:pt x="465" y="46"/>
                  </a:lnTo>
                  <a:lnTo>
                    <a:pt x="468" y="45"/>
                  </a:lnTo>
                  <a:lnTo>
                    <a:pt x="471" y="41"/>
                  </a:lnTo>
                  <a:lnTo>
                    <a:pt x="471" y="39"/>
                  </a:lnTo>
                  <a:lnTo>
                    <a:pt x="476" y="37"/>
                  </a:lnTo>
                  <a:lnTo>
                    <a:pt x="477" y="40"/>
                  </a:lnTo>
                  <a:lnTo>
                    <a:pt x="480" y="40"/>
                  </a:lnTo>
                  <a:lnTo>
                    <a:pt x="483" y="39"/>
                  </a:lnTo>
                  <a:lnTo>
                    <a:pt x="487" y="41"/>
                  </a:lnTo>
                  <a:lnTo>
                    <a:pt x="490" y="39"/>
                  </a:lnTo>
                  <a:lnTo>
                    <a:pt x="494" y="40"/>
                  </a:lnTo>
                  <a:lnTo>
                    <a:pt x="500" y="39"/>
                  </a:lnTo>
                  <a:lnTo>
                    <a:pt x="501" y="40"/>
                  </a:lnTo>
                  <a:lnTo>
                    <a:pt x="504" y="40"/>
                  </a:lnTo>
                  <a:lnTo>
                    <a:pt x="508" y="39"/>
                  </a:lnTo>
                  <a:lnTo>
                    <a:pt x="514" y="39"/>
                  </a:lnTo>
                  <a:lnTo>
                    <a:pt x="516" y="40"/>
                  </a:lnTo>
                  <a:lnTo>
                    <a:pt x="519" y="40"/>
                  </a:lnTo>
                  <a:lnTo>
                    <a:pt x="520" y="41"/>
                  </a:lnTo>
                  <a:lnTo>
                    <a:pt x="520" y="44"/>
                  </a:lnTo>
                  <a:lnTo>
                    <a:pt x="524" y="45"/>
                  </a:lnTo>
                  <a:lnTo>
                    <a:pt x="527" y="48"/>
                  </a:lnTo>
                  <a:lnTo>
                    <a:pt x="536" y="49"/>
                  </a:lnTo>
                  <a:lnTo>
                    <a:pt x="539" y="50"/>
                  </a:lnTo>
                  <a:lnTo>
                    <a:pt x="539" y="53"/>
                  </a:lnTo>
                  <a:lnTo>
                    <a:pt x="543" y="53"/>
                  </a:lnTo>
                  <a:lnTo>
                    <a:pt x="550" y="56"/>
                  </a:lnTo>
                  <a:lnTo>
                    <a:pt x="550" y="58"/>
                  </a:lnTo>
                  <a:lnTo>
                    <a:pt x="552" y="58"/>
                  </a:lnTo>
                  <a:lnTo>
                    <a:pt x="557" y="60"/>
                  </a:lnTo>
                  <a:lnTo>
                    <a:pt x="558" y="60"/>
                  </a:lnTo>
                  <a:lnTo>
                    <a:pt x="560" y="62"/>
                  </a:lnTo>
                  <a:lnTo>
                    <a:pt x="557" y="64"/>
                  </a:lnTo>
                  <a:lnTo>
                    <a:pt x="557" y="64"/>
                  </a:lnTo>
                  <a:lnTo>
                    <a:pt x="564" y="72"/>
                  </a:lnTo>
                  <a:lnTo>
                    <a:pt x="564" y="74"/>
                  </a:lnTo>
                  <a:lnTo>
                    <a:pt x="566" y="75"/>
                  </a:lnTo>
                  <a:lnTo>
                    <a:pt x="567" y="74"/>
                  </a:lnTo>
                  <a:lnTo>
                    <a:pt x="570" y="74"/>
                  </a:lnTo>
                  <a:lnTo>
                    <a:pt x="574" y="77"/>
                  </a:lnTo>
                  <a:lnTo>
                    <a:pt x="578" y="77"/>
                  </a:lnTo>
                  <a:lnTo>
                    <a:pt x="580" y="79"/>
                  </a:lnTo>
                  <a:lnTo>
                    <a:pt x="580" y="82"/>
                  </a:lnTo>
                  <a:lnTo>
                    <a:pt x="579" y="85"/>
                  </a:lnTo>
                  <a:lnTo>
                    <a:pt x="580" y="89"/>
                  </a:lnTo>
                  <a:lnTo>
                    <a:pt x="579" y="91"/>
                  </a:lnTo>
                  <a:lnTo>
                    <a:pt x="581" y="93"/>
                  </a:lnTo>
                  <a:lnTo>
                    <a:pt x="583" y="96"/>
                  </a:lnTo>
                  <a:lnTo>
                    <a:pt x="584" y="97"/>
                  </a:lnTo>
                  <a:lnTo>
                    <a:pt x="586" y="100"/>
                  </a:lnTo>
                  <a:lnTo>
                    <a:pt x="586" y="103"/>
                  </a:lnTo>
                  <a:lnTo>
                    <a:pt x="583" y="105"/>
                  </a:lnTo>
                  <a:lnTo>
                    <a:pt x="584" y="109"/>
                  </a:lnTo>
                  <a:lnTo>
                    <a:pt x="589" y="114"/>
                  </a:lnTo>
                  <a:lnTo>
                    <a:pt x="591" y="121"/>
                  </a:lnTo>
                  <a:lnTo>
                    <a:pt x="592" y="124"/>
                  </a:lnTo>
                  <a:lnTo>
                    <a:pt x="593" y="126"/>
                  </a:lnTo>
                  <a:lnTo>
                    <a:pt x="595" y="126"/>
                  </a:lnTo>
                  <a:lnTo>
                    <a:pt x="596" y="128"/>
                  </a:lnTo>
                  <a:lnTo>
                    <a:pt x="599" y="130"/>
                  </a:lnTo>
                  <a:lnTo>
                    <a:pt x="599" y="134"/>
                  </a:lnTo>
                  <a:lnTo>
                    <a:pt x="599" y="135"/>
                  </a:lnTo>
                  <a:lnTo>
                    <a:pt x="599" y="140"/>
                  </a:lnTo>
                  <a:lnTo>
                    <a:pt x="605" y="147"/>
                  </a:lnTo>
                  <a:lnTo>
                    <a:pt x="603" y="151"/>
                  </a:lnTo>
                  <a:lnTo>
                    <a:pt x="603" y="153"/>
                  </a:lnTo>
                  <a:lnTo>
                    <a:pt x="603" y="156"/>
                  </a:lnTo>
                  <a:lnTo>
                    <a:pt x="601" y="157"/>
                  </a:lnTo>
                  <a:lnTo>
                    <a:pt x="603" y="161"/>
                  </a:lnTo>
                  <a:lnTo>
                    <a:pt x="603" y="167"/>
                  </a:lnTo>
                  <a:lnTo>
                    <a:pt x="603" y="169"/>
                  </a:lnTo>
                  <a:lnTo>
                    <a:pt x="603" y="171"/>
                  </a:lnTo>
                  <a:lnTo>
                    <a:pt x="603" y="173"/>
                  </a:lnTo>
                  <a:lnTo>
                    <a:pt x="606" y="174"/>
                  </a:lnTo>
                  <a:lnTo>
                    <a:pt x="610" y="173"/>
                  </a:lnTo>
                  <a:lnTo>
                    <a:pt x="610" y="176"/>
                  </a:lnTo>
                  <a:lnTo>
                    <a:pt x="609" y="177"/>
                  </a:lnTo>
                  <a:lnTo>
                    <a:pt x="610" y="178"/>
                  </a:lnTo>
                  <a:lnTo>
                    <a:pt x="614" y="180"/>
                  </a:lnTo>
                  <a:lnTo>
                    <a:pt x="615" y="180"/>
                  </a:lnTo>
                  <a:lnTo>
                    <a:pt x="615" y="188"/>
                  </a:lnTo>
                  <a:lnTo>
                    <a:pt x="614" y="192"/>
                  </a:lnTo>
                  <a:lnTo>
                    <a:pt x="618" y="196"/>
                  </a:lnTo>
                  <a:lnTo>
                    <a:pt x="618" y="198"/>
                  </a:lnTo>
                  <a:lnTo>
                    <a:pt x="617" y="195"/>
                  </a:lnTo>
                  <a:lnTo>
                    <a:pt x="615" y="196"/>
                  </a:lnTo>
                  <a:lnTo>
                    <a:pt x="617" y="204"/>
                  </a:lnTo>
                  <a:lnTo>
                    <a:pt x="617" y="206"/>
                  </a:lnTo>
                  <a:lnTo>
                    <a:pt x="617" y="207"/>
                  </a:lnTo>
                  <a:lnTo>
                    <a:pt x="620" y="208"/>
                  </a:lnTo>
                  <a:lnTo>
                    <a:pt x="620" y="209"/>
                  </a:lnTo>
                  <a:lnTo>
                    <a:pt x="620" y="209"/>
                  </a:lnTo>
                  <a:lnTo>
                    <a:pt x="620" y="216"/>
                  </a:lnTo>
                  <a:lnTo>
                    <a:pt x="620" y="221"/>
                  </a:lnTo>
                  <a:lnTo>
                    <a:pt x="620" y="223"/>
                  </a:lnTo>
                  <a:lnTo>
                    <a:pt x="620" y="227"/>
                  </a:lnTo>
                  <a:lnTo>
                    <a:pt x="622" y="229"/>
                  </a:lnTo>
                  <a:lnTo>
                    <a:pt x="624" y="237"/>
                  </a:lnTo>
                  <a:lnTo>
                    <a:pt x="624" y="240"/>
                  </a:lnTo>
                  <a:lnTo>
                    <a:pt x="622" y="242"/>
                  </a:lnTo>
                  <a:lnTo>
                    <a:pt x="622" y="248"/>
                  </a:lnTo>
                  <a:lnTo>
                    <a:pt x="620" y="254"/>
                  </a:lnTo>
                  <a:lnTo>
                    <a:pt x="628" y="262"/>
                  </a:lnTo>
                  <a:lnTo>
                    <a:pt x="628" y="264"/>
                  </a:lnTo>
                  <a:lnTo>
                    <a:pt x="628" y="267"/>
                  </a:lnTo>
                  <a:lnTo>
                    <a:pt x="628" y="271"/>
                  </a:lnTo>
                  <a:lnTo>
                    <a:pt x="630" y="274"/>
                  </a:lnTo>
                  <a:lnTo>
                    <a:pt x="634" y="274"/>
                  </a:lnTo>
                  <a:lnTo>
                    <a:pt x="634" y="271"/>
                  </a:lnTo>
                  <a:lnTo>
                    <a:pt x="635" y="270"/>
                  </a:lnTo>
                  <a:lnTo>
                    <a:pt x="636" y="271"/>
                  </a:lnTo>
                  <a:lnTo>
                    <a:pt x="636" y="274"/>
                  </a:lnTo>
                  <a:lnTo>
                    <a:pt x="635" y="275"/>
                  </a:lnTo>
                  <a:lnTo>
                    <a:pt x="634" y="277"/>
                  </a:lnTo>
                  <a:lnTo>
                    <a:pt x="638" y="287"/>
                  </a:lnTo>
                  <a:lnTo>
                    <a:pt x="639" y="291"/>
                  </a:lnTo>
                  <a:lnTo>
                    <a:pt x="640" y="291"/>
                  </a:lnTo>
                  <a:lnTo>
                    <a:pt x="639" y="293"/>
                  </a:lnTo>
                  <a:lnTo>
                    <a:pt x="638" y="295"/>
                  </a:lnTo>
                  <a:lnTo>
                    <a:pt x="638" y="296"/>
                  </a:lnTo>
                  <a:lnTo>
                    <a:pt x="642" y="296"/>
                  </a:lnTo>
                  <a:lnTo>
                    <a:pt x="645" y="300"/>
                  </a:lnTo>
                  <a:lnTo>
                    <a:pt x="651" y="304"/>
                  </a:lnTo>
                  <a:lnTo>
                    <a:pt x="651" y="305"/>
                  </a:lnTo>
                  <a:lnTo>
                    <a:pt x="652" y="309"/>
                  </a:lnTo>
                  <a:lnTo>
                    <a:pt x="655" y="313"/>
                  </a:lnTo>
                  <a:lnTo>
                    <a:pt x="657" y="316"/>
                  </a:lnTo>
                  <a:lnTo>
                    <a:pt x="657" y="316"/>
                  </a:lnTo>
                  <a:lnTo>
                    <a:pt x="656" y="318"/>
                  </a:lnTo>
                  <a:lnTo>
                    <a:pt x="656" y="322"/>
                  </a:lnTo>
                  <a:lnTo>
                    <a:pt x="657" y="322"/>
                  </a:lnTo>
                  <a:lnTo>
                    <a:pt x="659" y="323"/>
                  </a:lnTo>
                  <a:lnTo>
                    <a:pt x="661" y="324"/>
                  </a:lnTo>
                  <a:lnTo>
                    <a:pt x="663" y="327"/>
                  </a:lnTo>
                  <a:lnTo>
                    <a:pt x="663" y="327"/>
                  </a:lnTo>
                  <a:lnTo>
                    <a:pt x="627" y="327"/>
                  </a:lnTo>
                  <a:lnTo>
                    <a:pt x="610" y="327"/>
                  </a:lnTo>
                  <a:lnTo>
                    <a:pt x="592" y="327"/>
                  </a:lnTo>
                  <a:lnTo>
                    <a:pt x="575" y="327"/>
                  </a:lnTo>
                  <a:lnTo>
                    <a:pt x="549" y="327"/>
                  </a:lnTo>
                  <a:lnTo>
                    <a:pt x="540" y="327"/>
                  </a:lnTo>
                  <a:lnTo>
                    <a:pt x="506" y="326"/>
                  </a:lnTo>
                  <a:lnTo>
                    <a:pt x="471" y="326"/>
                  </a:lnTo>
                  <a:lnTo>
                    <a:pt x="462" y="326"/>
                  </a:lnTo>
                  <a:lnTo>
                    <a:pt x="436" y="324"/>
                  </a:lnTo>
                  <a:lnTo>
                    <a:pt x="417" y="324"/>
                  </a:lnTo>
                  <a:lnTo>
                    <a:pt x="402" y="323"/>
                  </a:lnTo>
                  <a:lnTo>
                    <a:pt x="374" y="323"/>
                  </a:lnTo>
                  <a:lnTo>
                    <a:pt x="366" y="322"/>
                  </a:lnTo>
                  <a:lnTo>
                    <a:pt x="331" y="320"/>
                  </a:lnTo>
                  <a:lnTo>
                    <a:pt x="289" y="320"/>
                  </a:lnTo>
                  <a:lnTo>
                    <a:pt x="246" y="316"/>
                  </a:lnTo>
                  <a:lnTo>
                    <a:pt x="245" y="316"/>
                  </a:lnTo>
                  <a:lnTo>
                    <a:pt x="201" y="314"/>
                  </a:lnTo>
                  <a:lnTo>
                    <a:pt x="194" y="314"/>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06" name="Freeform 501"/>
            <p:cNvSpPr>
              <a:spLocks/>
            </p:cNvSpPr>
            <p:nvPr/>
          </p:nvSpPr>
          <p:spPr bwMode="auto">
            <a:xfrm>
              <a:off x="4241800" y="4013200"/>
              <a:ext cx="946150" cy="498475"/>
            </a:xfrm>
            <a:custGeom>
              <a:avLst/>
              <a:gdLst/>
              <a:ahLst/>
              <a:cxnLst>
                <a:cxn ang="0">
                  <a:pos x="533" y="315"/>
                </a:cxn>
                <a:cxn ang="0">
                  <a:pos x="502" y="315"/>
                </a:cxn>
                <a:cxn ang="0">
                  <a:pos x="485" y="315"/>
                </a:cxn>
                <a:cxn ang="0">
                  <a:pos x="425" y="315"/>
                </a:cxn>
                <a:cxn ang="0">
                  <a:pos x="367" y="314"/>
                </a:cxn>
                <a:cxn ang="0">
                  <a:pos x="316" y="312"/>
                </a:cxn>
                <a:cxn ang="0">
                  <a:pos x="281" y="312"/>
                </a:cxn>
                <a:cxn ang="0">
                  <a:pos x="209" y="310"/>
                </a:cxn>
                <a:cxn ang="0">
                  <a:pos x="163" y="308"/>
                </a:cxn>
                <a:cxn ang="0">
                  <a:pos x="112" y="306"/>
                </a:cxn>
                <a:cxn ang="0">
                  <a:pos x="77" y="303"/>
                </a:cxn>
                <a:cxn ang="0">
                  <a:pos x="0" y="299"/>
                </a:cxn>
                <a:cxn ang="0">
                  <a:pos x="4" y="235"/>
                </a:cxn>
                <a:cxn ang="0">
                  <a:pos x="8" y="173"/>
                </a:cxn>
                <a:cxn ang="0">
                  <a:pos x="11" y="130"/>
                </a:cxn>
                <a:cxn ang="0">
                  <a:pos x="13" y="87"/>
                </a:cxn>
                <a:cxn ang="0">
                  <a:pos x="19" y="0"/>
                </a:cxn>
                <a:cxn ang="0">
                  <a:pos x="75" y="2"/>
                </a:cxn>
                <a:cxn ang="0">
                  <a:pos x="120" y="4"/>
                </a:cxn>
                <a:cxn ang="0">
                  <a:pos x="205" y="8"/>
                </a:cxn>
                <a:cxn ang="0">
                  <a:pos x="248" y="11"/>
                </a:cxn>
                <a:cxn ang="0">
                  <a:pos x="291" y="12"/>
                </a:cxn>
                <a:cxn ang="0">
                  <a:pos x="336" y="14"/>
                </a:cxn>
                <a:cxn ang="0">
                  <a:pos x="380" y="14"/>
                </a:cxn>
                <a:cxn ang="0">
                  <a:pos x="423" y="15"/>
                </a:cxn>
                <a:cxn ang="0">
                  <a:pos x="466" y="15"/>
                </a:cxn>
                <a:cxn ang="0">
                  <a:pos x="502" y="15"/>
                </a:cxn>
                <a:cxn ang="0">
                  <a:pos x="538" y="15"/>
                </a:cxn>
                <a:cxn ang="0">
                  <a:pos x="546" y="20"/>
                </a:cxn>
                <a:cxn ang="0">
                  <a:pos x="550" y="23"/>
                </a:cxn>
                <a:cxn ang="0">
                  <a:pos x="557" y="28"/>
                </a:cxn>
                <a:cxn ang="0">
                  <a:pos x="561" y="24"/>
                </a:cxn>
                <a:cxn ang="0">
                  <a:pos x="567" y="24"/>
                </a:cxn>
                <a:cxn ang="0">
                  <a:pos x="569" y="31"/>
                </a:cxn>
                <a:cxn ang="0">
                  <a:pos x="571" y="32"/>
                </a:cxn>
                <a:cxn ang="0">
                  <a:pos x="567" y="36"/>
                </a:cxn>
                <a:cxn ang="0">
                  <a:pos x="569" y="39"/>
                </a:cxn>
                <a:cxn ang="0">
                  <a:pos x="572" y="39"/>
                </a:cxn>
                <a:cxn ang="0">
                  <a:pos x="567" y="41"/>
                </a:cxn>
                <a:cxn ang="0">
                  <a:pos x="565" y="47"/>
                </a:cxn>
                <a:cxn ang="0">
                  <a:pos x="558" y="51"/>
                </a:cxn>
                <a:cxn ang="0">
                  <a:pos x="554" y="58"/>
                </a:cxn>
                <a:cxn ang="0">
                  <a:pos x="559" y="66"/>
                </a:cxn>
                <a:cxn ang="0">
                  <a:pos x="563" y="70"/>
                </a:cxn>
                <a:cxn ang="0">
                  <a:pos x="569" y="76"/>
                </a:cxn>
                <a:cxn ang="0">
                  <a:pos x="570" y="80"/>
                </a:cxn>
                <a:cxn ang="0">
                  <a:pos x="572" y="85"/>
                </a:cxn>
                <a:cxn ang="0">
                  <a:pos x="576" y="93"/>
                </a:cxn>
                <a:cxn ang="0">
                  <a:pos x="584" y="97"/>
                </a:cxn>
                <a:cxn ang="0">
                  <a:pos x="590" y="99"/>
                </a:cxn>
                <a:cxn ang="0">
                  <a:pos x="594" y="100"/>
                </a:cxn>
                <a:cxn ang="0">
                  <a:pos x="593" y="109"/>
                </a:cxn>
                <a:cxn ang="0">
                  <a:pos x="593" y="140"/>
                </a:cxn>
                <a:cxn ang="0">
                  <a:pos x="593" y="174"/>
                </a:cxn>
                <a:cxn ang="0">
                  <a:pos x="594" y="211"/>
                </a:cxn>
                <a:cxn ang="0">
                  <a:pos x="594" y="248"/>
                </a:cxn>
                <a:cxn ang="0">
                  <a:pos x="596" y="281"/>
                </a:cxn>
                <a:cxn ang="0">
                  <a:pos x="596" y="314"/>
                </a:cxn>
                <a:cxn ang="0">
                  <a:pos x="559" y="314"/>
                </a:cxn>
              </a:cxnLst>
              <a:rect l="0" t="0" r="r" b="b"/>
              <a:pathLst>
                <a:path w="596" h="315">
                  <a:moveTo>
                    <a:pt x="559" y="314"/>
                  </a:moveTo>
                  <a:lnTo>
                    <a:pt x="533" y="315"/>
                  </a:lnTo>
                  <a:lnTo>
                    <a:pt x="523" y="315"/>
                  </a:lnTo>
                  <a:lnTo>
                    <a:pt x="502" y="315"/>
                  </a:lnTo>
                  <a:lnTo>
                    <a:pt x="489" y="315"/>
                  </a:lnTo>
                  <a:lnTo>
                    <a:pt x="485" y="315"/>
                  </a:lnTo>
                  <a:lnTo>
                    <a:pt x="443" y="315"/>
                  </a:lnTo>
                  <a:lnTo>
                    <a:pt x="425" y="315"/>
                  </a:lnTo>
                  <a:lnTo>
                    <a:pt x="394" y="314"/>
                  </a:lnTo>
                  <a:lnTo>
                    <a:pt x="367" y="314"/>
                  </a:lnTo>
                  <a:lnTo>
                    <a:pt x="340" y="314"/>
                  </a:lnTo>
                  <a:lnTo>
                    <a:pt x="316" y="312"/>
                  </a:lnTo>
                  <a:lnTo>
                    <a:pt x="297" y="312"/>
                  </a:lnTo>
                  <a:lnTo>
                    <a:pt x="281" y="312"/>
                  </a:lnTo>
                  <a:lnTo>
                    <a:pt x="243" y="311"/>
                  </a:lnTo>
                  <a:lnTo>
                    <a:pt x="209" y="310"/>
                  </a:lnTo>
                  <a:lnTo>
                    <a:pt x="200" y="310"/>
                  </a:lnTo>
                  <a:lnTo>
                    <a:pt x="163" y="308"/>
                  </a:lnTo>
                  <a:lnTo>
                    <a:pt x="155" y="307"/>
                  </a:lnTo>
                  <a:lnTo>
                    <a:pt x="112" y="306"/>
                  </a:lnTo>
                  <a:lnTo>
                    <a:pt x="87" y="305"/>
                  </a:lnTo>
                  <a:lnTo>
                    <a:pt x="77" y="303"/>
                  </a:lnTo>
                  <a:lnTo>
                    <a:pt x="38" y="302"/>
                  </a:lnTo>
                  <a:lnTo>
                    <a:pt x="0" y="299"/>
                  </a:lnTo>
                  <a:lnTo>
                    <a:pt x="2" y="260"/>
                  </a:lnTo>
                  <a:lnTo>
                    <a:pt x="4" y="235"/>
                  </a:lnTo>
                  <a:lnTo>
                    <a:pt x="4" y="225"/>
                  </a:lnTo>
                  <a:lnTo>
                    <a:pt x="8" y="173"/>
                  </a:lnTo>
                  <a:lnTo>
                    <a:pt x="9" y="138"/>
                  </a:lnTo>
                  <a:lnTo>
                    <a:pt x="11" y="130"/>
                  </a:lnTo>
                  <a:lnTo>
                    <a:pt x="12" y="96"/>
                  </a:lnTo>
                  <a:lnTo>
                    <a:pt x="13" y="87"/>
                  </a:lnTo>
                  <a:lnTo>
                    <a:pt x="16" y="43"/>
                  </a:lnTo>
                  <a:lnTo>
                    <a:pt x="19" y="0"/>
                  </a:lnTo>
                  <a:lnTo>
                    <a:pt x="68" y="2"/>
                  </a:lnTo>
                  <a:lnTo>
                    <a:pt x="75" y="2"/>
                  </a:lnTo>
                  <a:lnTo>
                    <a:pt x="119" y="4"/>
                  </a:lnTo>
                  <a:lnTo>
                    <a:pt x="120" y="4"/>
                  </a:lnTo>
                  <a:lnTo>
                    <a:pt x="163" y="8"/>
                  </a:lnTo>
                  <a:lnTo>
                    <a:pt x="205" y="8"/>
                  </a:lnTo>
                  <a:lnTo>
                    <a:pt x="241" y="10"/>
                  </a:lnTo>
                  <a:lnTo>
                    <a:pt x="248" y="11"/>
                  </a:lnTo>
                  <a:lnTo>
                    <a:pt x="276" y="11"/>
                  </a:lnTo>
                  <a:lnTo>
                    <a:pt x="291" y="12"/>
                  </a:lnTo>
                  <a:lnTo>
                    <a:pt x="310" y="12"/>
                  </a:lnTo>
                  <a:lnTo>
                    <a:pt x="336" y="14"/>
                  </a:lnTo>
                  <a:lnTo>
                    <a:pt x="345" y="14"/>
                  </a:lnTo>
                  <a:lnTo>
                    <a:pt x="380" y="14"/>
                  </a:lnTo>
                  <a:lnTo>
                    <a:pt x="414" y="15"/>
                  </a:lnTo>
                  <a:lnTo>
                    <a:pt x="423" y="15"/>
                  </a:lnTo>
                  <a:lnTo>
                    <a:pt x="450" y="15"/>
                  </a:lnTo>
                  <a:lnTo>
                    <a:pt x="466" y="15"/>
                  </a:lnTo>
                  <a:lnTo>
                    <a:pt x="485" y="15"/>
                  </a:lnTo>
                  <a:lnTo>
                    <a:pt x="502" y="15"/>
                  </a:lnTo>
                  <a:lnTo>
                    <a:pt x="537" y="15"/>
                  </a:lnTo>
                  <a:lnTo>
                    <a:pt x="538" y="15"/>
                  </a:lnTo>
                  <a:lnTo>
                    <a:pt x="544" y="20"/>
                  </a:lnTo>
                  <a:lnTo>
                    <a:pt x="546" y="20"/>
                  </a:lnTo>
                  <a:lnTo>
                    <a:pt x="547" y="23"/>
                  </a:lnTo>
                  <a:lnTo>
                    <a:pt x="550" y="23"/>
                  </a:lnTo>
                  <a:lnTo>
                    <a:pt x="554" y="27"/>
                  </a:lnTo>
                  <a:lnTo>
                    <a:pt x="557" y="28"/>
                  </a:lnTo>
                  <a:lnTo>
                    <a:pt x="559" y="27"/>
                  </a:lnTo>
                  <a:lnTo>
                    <a:pt x="561" y="24"/>
                  </a:lnTo>
                  <a:lnTo>
                    <a:pt x="565" y="24"/>
                  </a:lnTo>
                  <a:lnTo>
                    <a:pt x="567" y="24"/>
                  </a:lnTo>
                  <a:lnTo>
                    <a:pt x="567" y="29"/>
                  </a:lnTo>
                  <a:lnTo>
                    <a:pt x="569" y="31"/>
                  </a:lnTo>
                  <a:lnTo>
                    <a:pt x="570" y="31"/>
                  </a:lnTo>
                  <a:lnTo>
                    <a:pt x="571" y="32"/>
                  </a:lnTo>
                  <a:lnTo>
                    <a:pt x="570" y="35"/>
                  </a:lnTo>
                  <a:lnTo>
                    <a:pt x="567" y="36"/>
                  </a:lnTo>
                  <a:lnTo>
                    <a:pt x="567" y="37"/>
                  </a:lnTo>
                  <a:lnTo>
                    <a:pt x="569" y="39"/>
                  </a:lnTo>
                  <a:lnTo>
                    <a:pt x="572" y="39"/>
                  </a:lnTo>
                  <a:lnTo>
                    <a:pt x="572" y="39"/>
                  </a:lnTo>
                  <a:lnTo>
                    <a:pt x="570" y="41"/>
                  </a:lnTo>
                  <a:lnTo>
                    <a:pt x="567" y="41"/>
                  </a:lnTo>
                  <a:lnTo>
                    <a:pt x="566" y="41"/>
                  </a:lnTo>
                  <a:lnTo>
                    <a:pt x="565" y="47"/>
                  </a:lnTo>
                  <a:lnTo>
                    <a:pt x="561" y="47"/>
                  </a:lnTo>
                  <a:lnTo>
                    <a:pt x="558" y="51"/>
                  </a:lnTo>
                  <a:lnTo>
                    <a:pt x="558" y="55"/>
                  </a:lnTo>
                  <a:lnTo>
                    <a:pt x="554" y="58"/>
                  </a:lnTo>
                  <a:lnTo>
                    <a:pt x="554" y="61"/>
                  </a:lnTo>
                  <a:lnTo>
                    <a:pt x="559" y="66"/>
                  </a:lnTo>
                  <a:lnTo>
                    <a:pt x="559" y="68"/>
                  </a:lnTo>
                  <a:lnTo>
                    <a:pt x="563" y="70"/>
                  </a:lnTo>
                  <a:lnTo>
                    <a:pt x="566" y="72"/>
                  </a:lnTo>
                  <a:lnTo>
                    <a:pt x="569" y="76"/>
                  </a:lnTo>
                  <a:lnTo>
                    <a:pt x="571" y="76"/>
                  </a:lnTo>
                  <a:lnTo>
                    <a:pt x="570" y="80"/>
                  </a:lnTo>
                  <a:lnTo>
                    <a:pt x="570" y="82"/>
                  </a:lnTo>
                  <a:lnTo>
                    <a:pt x="572" y="85"/>
                  </a:lnTo>
                  <a:lnTo>
                    <a:pt x="576" y="88"/>
                  </a:lnTo>
                  <a:lnTo>
                    <a:pt x="576" y="93"/>
                  </a:lnTo>
                  <a:lnTo>
                    <a:pt x="579" y="95"/>
                  </a:lnTo>
                  <a:lnTo>
                    <a:pt x="584" y="97"/>
                  </a:lnTo>
                  <a:lnTo>
                    <a:pt x="588" y="96"/>
                  </a:lnTo>
                  <a:lnTo>
                    <a:pt x="590" y="99"/>
                  </a:lnTo>
                  <a:lnTo>
                    <a:pt x="593" y="99"/>
                  </a:lnTo>
                  <a:lnTo>
                    <a:pt x="594" y="100"/>
                  </a:lnTo>
                  <a:lnTo>
                    <a:pt x="593" y="103"/>
                  </a:lnTo>
                  <a:lnTo>
                    <a:pt x="593" y="109"/>
                  </a:lnTo>
                  <a:lnTo>
                    <a:pt x="593" y="130"/>
                  </a:lnTo>
                  <a:lnTo>
                    <a:pt x="593" y="140"/>
                  </a:lnTo>
                  <a:lnTo>
                    <a:pt x="593" y="167"/>
                  </a:lnTo>
                  <a:lnTo>
                    <a:pt x="593" y="174"/>
                  </a:lnTo>
                  <a:lnTo>
                    <a:pt x="594" y="208"/>
                  </a:lnTo>
                  <a:lnTo>
                    <a:pt x="594" y="211"/>
                  </a:lnTo>
                  <a:lnTo>
                    <a:pt x="594" y="246"/>
                  </a:lnTo>
                  <a:lnTo>
                    <a:pt x="594" y="248"/>
                  </a:lnTo>
                  <a:lnTo>
                    <a:pt x="596" y="277"/>
                  </a:lnTo>
                  <a:lnTo>
                    <a:pt x="596" y="281"/>
                  </a:lnTo>
                  <a:lnTo>
                    <a:pt x="596" y="308"/>
                  </a:lnTo>
                  <a:lnTo>
                    <a:pt x="596" y="314"/>
                  </a:lnTo>
                  <a:lnTo>
                    <a:pt x="563" y="314"/>
                  </a:lnTo>
                  <a:lnTo>
                    <a:pt x="559" y="314"/>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07" name="Freeform 497"/>
            <p:cNvSpPr>
              <a:spLocks/>
            </p:cNvSpPr>
            <p:nvPr/>
          </p:nvSpPr>
          <p:spPr bwMode="auto">
            <a:xfrm>
              <a:off x="3357563" y="3768725"/>
              <a:ext cx="930275" cy="720725"/>
            </a:xfrm>
            <a:custGeom>
              <a:avLst/>
              <a:gdLst/>
              <a:ahLst/>
              <a:cxnLst>
                <a:cxn ang="0">
                  <a:pos x="564" y="390"/>
                </a:cxn>
                <a:cxn ang="0">
                  <a:pos x="561" y="415"/>
                </a:cxn>
                <a:cxn ang="0">
                  <a:pos x="560" y="454"/>
                </a:cxn>
                <a:cxn ang="0">
                  <a:pos x="483" y="448"/>
                </a:cxn>
                <a:cxn ang="0">
                  <a:pos x="476" y="448"/>
                </a:cxn>
                <a:cxn ang="0">
                  <a:pos x="404" y="443"/>
                </a:cxn>
                <a:cxn ang="0">
                  <a:pos x="311" y="433"/>
                </a:cxn>
                <a:cxn ang="0">
                  <a:pos x="305" y="433"/>
                </a:cxn>
                <a:cxn ang="0">
                  <a:pos x="265" y="428"/>
                </a:cxn>
                <a:cxn ang="0">
                  <a:pos x="243" y="427"/>
                </a:cxn>
                <a:cxn ang="0">
                  <a:pos x="205" y="421"/>
                </a:cxn>
                <a:cxn ang="0">
                  <a:pos x="173" y="419"/>
                </a:cxn>
                <a:cxn ang="0">
                  <a:pos x="171" y="417"/>
                </a:cxn>
                <a:cxn ang="0">
                  <a:pos x="130" y="413"/>
                </a:cxn>
                <a:cxn ang="0">
                  <a:pos x="125" y="411"/>
                </a:cxn>
                <a:cxn ang="0">
                  <a:pos x="53" y="402"/>
                </a:cxn>
                <a:cxn ang="0">
                  <a:pos x="0" y="396"/>
                </a:cxn>
                <a:cxn ang="0">
                  <a:pos x="9" y="332"/>
                </a:cxn>
                <a:cxn ang="0">
                  <a:pos x="13" y="307"/>
                </a:cxn>
                <a:cxn ang="0">
                  <a:pos x="17" y="281"/>
                </a:cxn>
                <a:cxn ang="0">
                  <a:pos x="17" y="272"/>
                </a:cxn>
                <a:cxn ang="0">
                  <a:pos x="21" y="247"/>
                </a:cxn>
                <a:cxn ang="0">
                  <a:pos x="33" y="161"/>
                </a:cxn>
                <a:cxn ang="0">
                  <a:pos x="35" y="146"/>
                </a:cxn>
                <a:cxn ang="0">
                  <a:pos x="38" y="131"/>
                </a:cxn>
                <a:cxn ang="0">
                  <a:pos x="45" y="76"/>
                </a:cxn>
                <a:cxn ang="0">
                  <a:pos x="53" y="32"/>
                </a:cxn>
                <a:cxn ang="0">
                  <a:pos x="57" y="0"/>
                </a:cxn>
                <a:cxn ang="0">
                  <a:pos x="142" y="10"/>
                </a:cxn>
                <a:cxn ang="0">
                  <a:pos x="188" y="16"/>
                </a:cxn>
                <a:cxn ang="0">
                  <a:pos x="222" y="20"/>
                </a:cxn>
                <a:cxn ang="0">
                  <a:pos x="262" y="25"/>
                </a:cxn>
                <a:cxn ang="0">
                  <a:pos x="272" y="27"/>
                </a:cxn>
                <a:cxn ang="0">
                  <a:pos x="340" y="35"/>
                </a:cxn>
                <a:cxn ang="0">
                  <a:pos x="367" y="37"/>
                </a:cxn>
                <a:cxn ang="0">
                  <a:pos x="433" y="42"/>
                </a:cxn>
                <a:cxn ang="0">
                  <a:pos x="470" y="47"/>
                </a:cxn>
                <a:cxn ang="0">
                  <a:pos x="484" y="47"/>
                </a:cxn>
                <a:cxn ang="0">
                  <a:pos x="539" y="51"/>
                </a:cxn>
                <a:cxn ang="0">
                  <a:pos x="542" y="51"/>
                </a:cxn>
                <a:cxn ang="0">
                  <a:pos x="586" y="54"/>
                </a:cxn>
                <a:cxn ang="0">
                  <a:pos x="583" y="80"/>
                </a:cxn>
                <a:cxn ang="0">
                  <a:pos x="583" y="84"/>
                </a:cxn>
                <a:cxn ang="0">
                  <a:pos x="582" y="111"/>
                </a:cxn>
                <a:cxn ang="0">
                  <a:pos x="581" y="121"/>
                </a:cxn>
                <a:cxn ang="0">
                  <a:pos x="578" y="155"/>
                </a:cxn>
                <a:cxn ang="0">
                  <a:pos x="575" y="198"/>
                </a:cxn>
                <a:cxn ang="0">
                  <a:pos x="573" y="242"/>
                </a:cxn>
                <a:cxn ang="0">
                  <a:pos x="571" y="251"/>
                </a:cxn>
                <a:cxn ang="0">
                  <a:pos x="571" y="285"/>
                </a:cxn>
                <a:cxn ang="0">
                  <a:pos x="569" y="293"/>
                </a:cxn>
                <a:cxn ang="0">
                  <a:pos x="568" y="328"/>
                </a:cxn>
                <a:cxn ang="0">
                  <a:pos x="564" y="380"/>
                </a:cxn>
                <a:cxn ang="0">
                  <a:pos x="564" y="390"/>
                </a:cxn>
              </a:cxnLst>
              <a:rect l="0" t="0" r="r" b="b"/>
              <a:pathLst>
                <a:path w="586" h="454">
                  <a:moveTo>
                    <a:pt x="564" y="390"/>
                  </a:moveTo>
                  <a:lnTo>
                    <a:pt x="561" y="415"/>
                  </a:lnTo>
                  <a:lnTo>
                    <a:pt x="560" y="454"/>
                  </a:lnTo>
                  <a:lnTo>
                    <a:pt x="483" y="448"/>
                  </a:lnTo>
                  <a:lnTo>
                    <a:pt x="476" y="448"/>
                  </a:lnTo>
                  <a:lnTo>
                    <a:pt x="404" y="443"/>
                  </a:lnTo>
                  <a:lnTo>
                    <a:pt x="311" y="433"/>
                  </a:lnTo>
                  <a:lnTo>
                    <a:pt x="305" y="433"/>
                  </a:lnTo>
                  <a:lnTo>
                    <a:pt x="265" y="428"/>
                  </a:lnTo>
                  <a:lnTo>
                    <a:pt x="243" y="427"/>
                  </a:lnTo>
                  <a:lnTo>
                    <a:pt x="205" y="421"/>
                  </a:lnTo>
                  <a:lnTo>
                    <a:pt x="173" y="419"/>
                  </a:lnTo>
                  <a:lnTo>
                    <a:pt x="171" y="417"/>
                  </a:lnTo>
                  <a:lnTo>
                    <a:pt x="130" y="413"/>
                  </a:lnTo>
                  <a:lnTo>
                    <a:pt x="125" y="411"/>
                  </a:lnTo>
                  <a:lnTo>
                    <a:pt x="53" y="402"/>
                  </a:lnTo>
                  <a:lnTo>
                    <a:pt x="0" y="396"/>
                  </a:lnTo>
                  <a:lnTo>
                    <a:pt x="9" y="332"/>
                  </a:lnTo>
                  <a:lnTo>
                    <a:pt x="13" y="307"/>
                  </a:lnTo>
                  <a:lnTo>
                    <a:pt x="17" y="281"/>
                  </a:lnTo>
                  <a:lnTo>
                    <a:pt x="17" y="272"/>
                  </a:lnTo>
                  <a:lnTo>
                    <a:pt x="21" y="247"/>
                  </a:lnTo>
                  <a:lnTo>
                    <a:pt x="33" y="161"/>
                  </a:lnTo>
                  <a:lnTo>
                    <a:pt x="35" y="146"/>
                  </a:lnTo>
                  <a:lnTo>
                    <a:pt x="38" y="131"/>
                  </a:lnTo>
                  <a:lnTo>
                    <a:pt x="45" y="76"/>
                  </a:lnTo>
                  <a:lnTo>
                    <a:pt x="53" y="32"/>
                  </a:lnTo>
                  <a:lnTo>
                    <a:pt x="57" y="0"/>
                  </a:lnTo>
                  <a:lnTo>
                    <a:pt x="142" y="10"/>
                  </a:lnTo>
                  <a:lnTo>
                    <a:pt x="188" y="16"/>
                  </a:lnTo>
                  <a:lnTo>
                    <a:pt x="222" y="20"/>
                  </a:lnTo>
                  <a:lnTo>
                    <a:pt x="262" y="25"/>
                  </a:lnTo>
                  <a:lnTo>
                    <a:pt x="272" y="27"/>
                  </a:lnTo>
                  <a:lnTo>
                    <a:pt x="340" y="35"/>
                  </a:lnTo>
                  <a:lnTo>
                    <a:pt x="367" y="37"/>
                  </a:lnTo>
                  <a:lnTo>
                    <a:pt x="433" y="42"/>
                  </a:lnTo>
                  <a:lnTo>
                    <a:pt x="470" y="47"/>
                  </a:lnTo>
                  <a:lnTo>
                    <a:pt x="484" y="47"/>
                  </a:lnTo>
                  <a:lnTo>
                    <a:pt x="539" y="51"/>
                  </a:lnTo>
                  <a:lnTo>
                    <a:pt x="542" y="51"/>
                  </a:lnTo>
                  <a:lnTo>
                    <a:pt x="586" y="54"/>
                  </a:lnTo>
                  <a:lnTo>
                    <a:pt x="583" y="80"/>
                  </a:lnTo>
                  <a:lnTo>
                    <a:pt x="583" y="84"/>
                  </a:lnTo>
                  <a:lnTo>
                    <a:pt x="582" y="111"/>
                  </a:lnTo>
                  <a:lnTo>
                    <a:pt x="581" y="121"/>
                  </a:lnTo>
                  <a:lnTo>
                    <a:pt x="578" y="155"/>
                  </a:lnTo>
                  <a:lnTo>
                    <a:pt x="575" y="198"/>
                  </a:lnTo>
                  <a:lnTo>
                    <a:pt x="573" y="242"/>
                  </a:lnTo>
                  <a:lnTo>
                    <a:pt x="571" y="251"/>
                  </a:lnTo>
                  <a:lnTo>
                    <a:pt x="571" y="285"/>
                  </a:lnTo>
                  <a:lnTo>
                    <a:pt x="569" y="293"/>
                  </a:lnTo>
                  <a:lnTo>
                    <a:pt x="568" y="328"/>
                  </a:lnTo>
                  <a:lnTo>
                    <a:pt x="564" y="380"/>
                  </a:lnTo>
                  <a:lnTo>
                    <a:pt x="564" y="390"/>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08" name="Freeform 522"/>
            <p:cNvSpPr>
              <a:spLocks/>
            </p:cNvSpPr>
            <p:nvPr/>
          </p:nvSpPr>
          <p:spPr bwMode="auto">
            <a:xfrm>
              <a:off x="4937125" y="3465513"/>
              <a:ext cx="763588" cy="496887"/>
            </a:xfrm>
            <a:custGeom>
              <a:avLst/>
              <a:gdLst/>
              <a:ahLst/>
              <a:cxnLst>
                <a:cxn ang="0">
                  <a:pos x="411" y="285"/>
                </a:cxn>
                <a:cxn ang="0">
                  <a:pos x="396" y="296"/>
                </a:cxn>
                <a:cxn ang="0">
                  <a:pos x="400" y="310"/>
                </a:cxn>
                <a:cxn ang="0">
                  <a:pos x="392" y="312"/>
                </a:cxn>
                <a:cxn ang="0">
                  <a:pos x="388" y="306"/>
                </a:cxn>
                <a:cxn ang="0">
                  <a:pos x="382" y="301"/>
                </a:cxn>
                <a:cxn ang="0">
                  <a:pos x="374" y="292"/>
                </a:cxn>
                <a:cxn ang="0">
                  <a:pos x="324" y="293"/>
                </a:cxn>
                <a:cxn ang="0">
                  <a:pos x="247" y="298"/>
                </a:cxn>
                <a:cxn ang="0">
                  <a:pos x="181" y="301"/>
                </a:cxn>
                <a:cxn ang="0">
                  <a:pos x="107" y="301"/>
                </a:cxn>
                <a:cxn ang="0">
                  <a:pos x="65" y="295"/>
                </a:cxn>
                <a:cxn ang="0">
                  <a:pos x="60" y="273"/>
                </a:cxn>
                <a:cxn ang="0">
                  <a:pos x="57" y="256"/>
                </a:cxn>
                <a:cxn ang="0">
                  <a:pos x="57" y="242"/>
                </a:cxn>
                <a:cxn ang="0">
                  <a:pos x="53" y="237"/>
                </a:cxn>
                <a:cxn ang="0">
                  <a:pos x="55" y="229"/>
                </a:cxn>
                <a:cxn ang="0">
                  <a:pos x="50" y="213"/>
                </a:cxn>
                <a:cxn ang="0">
                  <a:pos x="47" y="206"/>
                </a:cxn>
                <a:cxn ang="0">
                  <a:pos x="40" y="202"/>
                </a:cxn>
                <a:cxn ang="0">
                  <a:pos x="40" y="189"/>
                </a:cxn>
                <a:cxn ang="0">
                  <a:pos x="36" y="173"/>
                </a:cxn>
                <a:cxn ang="0">
                  <a:pos x="32" y="161"/>
                </a:cxn>
                <a:cxn ang="0">
                  <a:pos x="27" y="153"/>
                </a:cxn>
                <a:cxn ang="0">
                  <a:pos x="22" y="135"/>
                </a:cxn>
                <a:cxn ang="0">
                  <a:pos x="18" y="126"/>
                </a:cxn>
                <a:cxn ang="0">
                  <a:pos x="16" y="114"/>
                </a:cxn>
                <a:cxn ang="0">
                  <a:pos x="10" y="103"/>
                </a:cxn>
                <a:cxn ang="0">
                  <a:pos x="6" y="92"/>
                </a:cxn>
                <a:cxn ang="0">
                  <a:pos x="0" y="81"/>
                </a:cxn>
                <a:cxn ang="0">
                  <a:pos x="6" y="74"/>
                </a:cxn>
                <a:cxn ang="0">
                  <a:pos x="9" y="60"/>
                </a:cxn>
                <a:cxn ang="0">
                  <a:pos x="12" y="50"/>
                </a:cxn>
                <a:cxn ang="0">
                  <a:pos x="12" y="36"/>
                </a:cxn>
                <a:cxn ang="0">
                  <a:pos x="5" y="32"/>
                </a:cxn>
                <a:cxn ang="0">
                  <a:pos x="9" y="21"/>
                </a:cxn>
                <a:cxn ang="0">
                  <a:pos x="4" y="9"/>
                </a:cxn>
                <a:cxn ang="0">
                  <a:pos x="86" y="9"/>
                </a:cxn>
                <a:cxn ang="0">
                  <a:pos x="160" y="7"/>
                </a:cxn>
                <a:cxn ang="0">
                  <a:pos x="229" y="6"/>
                </a:cxn>
                <a:cxn ang="0">
                  <a:pos x="306" y="3"/>
                </a:cxn>
                <a:cxn ang="0">
                  <a:pos x="396" y="0"/>
                </a:cxn>
                <a:cxn ang="0">
                  <a:pos x="400" y="14"/>
                </a:cxn>
                <a:cxn ang="0">
                  <a:pos x="402" y="35"/>
                </a:cxn>
                <a:cxn ang="0">
                  <a:pos x="405" y="57"/>
                </a:cxn>
                <a:cxn ang="0">
                  <a:pos x="417" y="78"/>
                </a:cxn>
                <a:cxn ang="0">
                  <a:pos x="439" y="83"/>
                </a:cxn>
                <a:cxn ang="0">
                  <a:pos x="444" y="96"/>
                </a:cxn>
                <a:cxn ang="0">
                  <a:pos x="450" y="104"/>
                </a:cxn>
                <a:cxn ang="0">
                  <a:pos x="462" y="120"/>
                </a:cxn>
                <a:cxn ang="0">
                  <a:pos x="477" y="129"/>
                </a:cxn>
                <a:cxn ang="0">
                  <a:pos x="481" y="139"/>
                </a:cxn>
                <a:cxn ang="0">
                  <a:pos x="481" y="164"/>
                </a:cxn>
                <a:cxn ang="0">
                  <a:pos x="471" y="181"/>
                </a:cxn>
                <a:cxn ang="0">
                  <a:pos x="465" y="192"/>
                </a:cxn>
                <a:cxn ang="0">
                  <a:pos x="448" y="201"/>
                </a:cxn>
                <a:cxn ang="0">
                  <a:pos x="427" y="206"/>
                </a:cxn>
                <a:cxn ang="0">
                  <a:pos x="418" y="215"/>
                </a:cxn>
                <a:cxn ang="0">
                  <a:pos x="423" y="232"/>
                </a:cxn>
                <a:cxn ang="0">
                  <a:pos x="428" y="254"/>
                </a:cxn>
                <a:cxn ang="0">
                  <a:pos x="419" y="273"/>
                </a:cxn>
              </a:cxnLst>
              <a:rect l="0" t="0" r="r" b="b"/>
              <a:pathLst>
                <a:path w="485" h="313">
                  <a:moveTo>
                    <a:pt x="418" y="279"/>
                  </a:moveTo>
                  <a:lnTo>
                    <a:pt x="418" y="281"/>
                  </a:lnTo>
                  <a:lnTo>
                    <a:pt x="415" y="284"/>
                  </a:lnTo>
                  <a:lnTo>
                    <a:pt x="411" y="285"/>
                  </a:lnTo>
                  <a:lnTo>
                    <a:pt x="407" y="285"/>
                  </a:lnTo>
                  <a:lnTo>
                    <a:pt x="398" y="289"/>
                  </a:lnTo>
                  <a:lnTo>
                    <a:pt x="397" y="293"/>
                  </a:lnTo>
                  <a:lnTo>
                    <a:pt x="396" y="296"/>
                  </a:lnTo>
                  <a:lnTo>
                    <a:pt x="398" y="297"/>
                  </a:lnTo>
                  <a:lnTo>
                    <a:pt x="400" y="300"/>
                  </a:lnTo>
                  <a:lnTo>
                    <a:pt x="398" y="305"/>
                  </a:lnTo>
                  <a:lnTo>
                    <a:pt x="400" y="310"/>
                  </a:lnTo>
                  <a:lnTo>
                    <a:pt x="400" y="312"/>
                  </a:lnTo>
                  <a:lnTo>
                    <a:pt x="397" y="312"/>
                  </a:lnTo>
                  <a:lnTo>
                    <a:pt x="394" y="313"/>
                  </a:lnTo>
                  <a:lnTo>
                    <a:pt x="392" y="312"/>
                  </a:lnTo>
                  <a:lnTo>
                    <a:pt x="390" y="310"/>
                  </a:lnTo>
                  <a:lnTo>
                    <a:pt x="388" y="310"/>
                  </a:lnTo>
                  <a:lnTo>
                    <a:pt x="388" y="308"/>
                  </a:lnTo>
                  <a:lnTo>
                    <a:pt x="388" y="306"/>
                  </a:lnTo>
                  <a:lnTo>
                    <a:pt x="388" y="305"/>
                  </a:lnTo>
                  <a:lnTo>
                    <a:pt x="384" y="305"/>
                  </a:lnTo>
                  <a:lnTo>
                    <a:pt x="384" y="302"/>
                  </a:lnTo>
                  <a:lnTo>
                    <a:pt x="382" y="301"/>
                  </a:lnTo>
                  <a:lnTo>
                    <a:pt x="380" y="298"/>
                  </a:lnTo>
                  <a:lnTo>
                    <a:pt x="375" y="296"/>
                  </a:lnTo>
                  <a:lnTo>
                    <a:pt x="375" y="293"/>
                  </a:lnTo>
                  <a:lnTo>
                    <a:pt x="374" y="292"/>
                  </a:lnTo>
                  <a:lnTo>
                    <a:pt x="371" y="291"/>
                  </a:lnTo>
                  <a:lnTo>
                    <a:pt x="355" y="292"/>
                  </a:lnTo>
                  <a:lnTo>
                    <a:pt x="337" y="293"/>
                  </a:lnTo>
                  <a:lnTo>
                    <a:pt x="324" y="293"/>
                  </a:lnTo>
                  <a:lnTo>
                    <a:pt x="302" y="296"/>
                  </a:lnTo>
                  <a:lnTo>
                    <a:pt x="297" y="296"/>
                  </a:lnTo>
                  <a:lnTo>
                    <a:pt x="268" y="297"/>
                  </a:lnTo>
                  <a:lnTo>
                    <a:pt x="247" y="298"/>
                  </a:lnTo>
                  <a:lnTo>
                    <a:pt x="233" y="298"/>
                  </a:lnTo>
                  <a:lnTo>
                    <a:pt x="216" y="300"/>
                  </a:lnTo>
                  <a:lnTo>
                    <a:pt x="198" y="300"/>
                  </a:lnTo>
                  <a:lnTo>
                    <a:pt x="181" y="301"/>
                  </a:lnTo>
                  <a:lnTo>
                    <a:pt x="163" y="301"/>
                  </a:lnTo>
                  <a:lnTo>
                    <a:pt x="151" y="301"/>
                  </a:lnTo>
                  <a:lnTo>
                    <a:pt x="128" y="301"/>
                  </a:lnTo>
                  <a:lnTo>
                    <a:pt x="107" y="301"/>
                  </a:lnTo>
                  <a:lnTo>
                    <a:pt x="93" y="301"/>
                  </a:lnTo>
                  <a:lnTo>
                    <a:pt x="65" y="300"/>
                  </a:lnTo>
                  <a:lnTo>
                    <a:pt x="65" y="297"/>
                  </a:lnTo>
                  <a:lnTo>
                    <a:pt x="65" y="295"/>
                  </a:lnTo>
                  <a:lnTo>
                    <a:pt x="56" y="287"/>
                  </a:lnTo>
                  <a:lnTo>
                    <a:pt x="58" y="281"/>
                  </a:lnTo>
                  <a:lnTo>
                    <a:pt x="58" y="275"/>
                  </a:lnTo>
                  <a:lnTo>
                    <a:pt x="60" y="273"/>
                  </a:lnTo>
                  <a:lnTo>
                    <a:pt x="60" y="270"/>
                  </a:lnTo>
                  <a:lnTo>
                    <a:pt x="58" y="262"/>
                  </a:lnTo>
                  <a:lnTo>
                    <a:pt x="57" y="260"/>
                  </a:lnTo>
                  <a:lnTo>
                    <a:pt x="57" y="256"/>
                  </a:lnTo>
                  <a:lnTo>
                    <a:pt x="56" y="253"/>
                  </a:lnTo>
                  <a:lnTo>
                    <a:pt x="57" y="249"/>
                  </a:lnTo>
                  <a:lnTo>
                    <a:pt x="56" y="242"/>
                  </a:lnTo>
                  <a:lnTo>
                    <a:pt x="57" y="242"/>
                  </a:lnTo>
                  <a:lnTo>
                    <a:pt x="57" y="241"/>
                  </a:lnTo>
                  <a:lnTo>
                    <a:pt x="53" y="240"/>
                  </a:lnTo>
                  <a:lnTo>
                    <a:pt x="53" y="238"/>
                  </a:lnTo>
                  <a:lnTo>
                    <a:pt x="53" y="237"/>
                  </a:lnTo>
                  <a:lnTo>
                    <a:pt x="51" y="229"/>
                  </a:lnTo>
                  <a:lnTo>
                    <a:pt x="53" y="228"/>
                  </a:lnTo>
                  <a:lnTo>
                    <a:pt x="55" y="231"/>
                  </a:lnTo>
                  <a:lnTo>
                    <a:pt x="55" y="229"/>
                  </a:lnTo>
                  <a:lnTo>
                    <a:pt x="50" y="225"/>
                  </a:lnTo>
                  <a:lnTo>
                    <a:pt x="51" y="220"/>
                  </a:lnTo>
                  <a:lnTo>
                    <a:pt x="51" y="213"/>
                  </a:lnTo>
                  <a:lnTo>
                    <a:pt x="50" y="213"/>
                  </a:lnTo>
                  <a:lnTo>
                    <a:pt x="47" y="211"/>
                  </a:lnTo>
                  <a:lnTo>
                    <a:pt x="45" y="209"/>
                  </a:lnTo>
                  <a:lnTo>
                    <a:pt x="47" y="209"/>
                  </a:lnTo>
                  <a:lnTo>
                    <a:pt x="47" y="206"/>
                  </a:lnTo>
                  <a:lnTo>
                    <a:pt x="43" y="207"/>
                  </a:lnTo>
                  <a:lnTo>
                    <a:pt x="40" y="206"/>
                  </a:lnTo>
                  <a:lnTo>
                    <a:pt x="40" y="203"/>
                  </a:lnTo>
                  <a:lnTo>
                    <a:pt x="40" y="202"/>
                  </a:lnTo>
                  <a:lnTo>
                    <a:pt x="39" y="199"/>
                  </a:lnTo>
                  <a:lnTo>
                    <a:pt x="39" y="194"/>
                  </a:lnTo>
                  <a:lnTo>
                    <a:pt x="37" y="190"/>
                  </a:lnTo>
                  <a:lnTo>
                    <a:pt x="40" y="189"/>
                  </a:lnTo>
                  <a:lnTo>
                    <a:pt x="39" y="186"/>
                  </a:lnTo>
                  <a:lnTo>
                    <a:pt x="39" y="184"/>
                  </a:lnTo>
                  <a:lnTo>
                    <a:pt x="41" y="180"/>
                  </a:lnTo>
                  <a:lnTo>
                    <a:pt x="36" y="173"/>
                  </a:lnTo>
                  <a:lnTo>
                    <a:pt x="35" y="168"/>
                  </a:lnTo>
                  <a:lnTo>
                    <a:pt x="36" y="167"/>
                  </a:lnTo>
                  <a:lnTo>
                    <a:pt x="36" y="163"/>
                  </a:lnTo>
                  <a:lnTo>
                    <a:pt x="32" y="161"/>
                  </a:lnTo>
                  <a:lnTo>
                    <a:pt x="31" y="159"/>
                  </a:lnTo>
                  <a:lnTo>
                    <a:pt x="29" y="159"/>
                  </a:lnTo>
                  <a:lnTo>
                    <a:pt x="28" y="156"/>
                  </a:lnTo>
                  <a:lnTo>
                    <a:pt x="27" y="153"/>
                  </a:lnTo>
                  <a:lnTo>
                    <a:pt x="26" y="147"/>
                  </a:lnTo>
                  <a:lnTo>
                    <a:pt x="20" y="142"/>
                  </a:lnTo>
                  <a:lnTo>
                    <a:pt x="19" y="138"/>
                  </a:lnTo>
                  <a:lnTo>
                    <a:pt x="22" y="135"/>
                  </a:lnTo>
                  <a:lnTo>
                    <a:pt x="22" y="133"/>
                  </a:lnTo>
                  <a:lnTo>
                    <a:pt x="20" y="130"/>
                  </a:lnTo>
                  <a:lnTo>
                    <a:pt x="19" y="129"/>
                  </a:lnTo>
                  <a:lnTo>
                    <a:pt x="18" y="126"/>
                  </a:lnTo>
                  <a:lnTo>
                    <a:pt x="16" y="124"/>
                  </a:lnTo>
                  <a:lnTo>
                    <a:pt x="16" y="121"/>
                  </a:lnTo>
                  <a:lnTo>
                    <a:pt x="16" y="117"/>
                  </a:lnTo>
                  <a:lnTo>
                    <a:pt x="16" y="114"/>
                  </a:lnTo>
                  <a:lnTo>
                    <a:pt x="16" y="112"/>
                  </a:lnTo>
                  <a:lnTo>
                    <a:pt x="14" y="110"/>
                  </a:lnTo>
                  <a:lnTo>
                    <a:pt x="12" y="106"/>
                  </a:lnTo>
                  <a:lnTo>
                    <a:pt x="10" y="103"/>
                  </a:lnTo>
                  <a:lnTo>
                    <a:pt x="10" y="102"/>
                  </a:lnTo>
                  <a:lnTo>
                    <a:pt x="10" y="100"/>
                  </a:lnTo>
                  <a:lnTo>
                    <a:pt x="9" y="96"/>
                  </a:lnTo>
                  <a:lnTo>
                    <a:pt x="6" y="92"/>
                  </a:lnTo>
                  <a:lnTo>
                    <a:pt x="5" y="92"/>
                  </a:lnTo>
                  <a:lnTo>
                    <a:pt x="1" y="89"/>
                  </a:lnTo>
                  <a:lnTo>
                    <a:pt x="0" y="83"/>
                  </a:lnTo>
                  <a:lnTo>
                    <a:pt x="0" y="81"/>
                  </a:lnTo>
                  <a:lnTo>
                    <a:pt x="2" y="79"/>
                  </a:lnTo>
                  <a:lnTo>
                    <a:pt x="4" y="75"/>
                  </a:lnTo>
                  <a:lnTo>
                    <a:pt x="5" y="75"/>
                  </a:lnTo>
                  <a:lnTo>
                    <a:pt x="6" y="74"/>
                  </a:lnTo>
                  <a:lnTo>
                    <a:pt x="8" y="69"/>
                  </a:lnTo>
                  <a:lnTo>
                    <a:pt x="6" y="67"/>
                  </a:lnTo>
                  <a:lnTo>
                    <a:pt x="9" y="64"/>
                  </a:lnTo>
                  <a:lnTo>
                    <a:pt x="9" y="60"/>
                  </a:lnTo>
                  <a:lnTo>
                    <a:pt x="10" y="57"/>
                  </a:lnTo>
                  <a:lnTo>
                    <a:pt x="9" y="53"/>
                  </a:lnTo>
                  <a:lnTo>
                    <a:pt x="12" y="52"/>
                  </a:lnTo>
                  <a:lnTo>
                    <a:pt x="12" y="50"/>
                  </a:lnTo>
                  <a:lnTo>
                    <a:pt x="12" y="50"/>
                  </a:lnTo>
                  <a:lnTo>
                    <a:pt x="14" y="46"/>
                  </a:lnTo>
                  <a:lnTo>
                    <a:pt x="12" y="38"/>
                  </a:lnTo>
                  <a:lnTo>
                    <a:pt x="12" y="36"/>
                  </a:lnTo>
                  <a:lnTo>
                    <a:pt x="6" y="36"/>
                  </a:lnTo>
                  <a:lnTo>
                    <a:pt x="5" y="35"/>
                  </a:lnTo>
                  <a:lnTo>
                    <a:pt x="6" y="34"/>
                  </a:lnTo>
                  <a:lnTo>
                    <a:pt x="5" y="32"/>
                  </a:lnTo>
                  <a:lnTo>
                    <a:pt x="4" y="30"/>
                  </a:lnTo>
                  <a:lnTo>
                    <a:pt x="8" y="27"/>
                  </a:lnTo>
                  <a:lnTo>
                    <a:pt x="9" y="23"/>
                  </a:lnTo>
                  <a:lnTo>
                    <a:pt x="9" y="21"/>
                  </a:lnTo>
                  <a:lnTo>
                    <a:pt x="6" y="17"/>
                  </a:lnTo>
                  <a:lnTo>
                    <a:pt x="4" y="15"/>
                  </a:lnTo>
                  <a:lnTo>
                    <a:pt x="4" y="10"/>
                  </a:lnTo>
                  <a:lnTo>
                    <a:pt x="4" y="9"/>
                  </a:lnTo>
                  <a:lnTo>
                    <a:pt x="12" y="9"/>
                  </a:lnTo>
                  <a:lnTo>
                    <a:pt x="43" y="9"/>
                  </a:lnTo>
                  <a:lnTo>
                    <a:pt x="57" y="9"/>
                  </a:lnTo>
                  <a:lnTo>
                    <a:pt x="86" y="9"/>
                  </a:lnTo>
                  <a:lnTo>
                    <a:pt x="91" y="9"/>
                  </a:lnTo>
                  <a:lnTo>
                    <a:pt x="126" y="7"/>
                  </a:lnTo>
                  <a:lnTo>
                    <a:pt x="130" y="7"/>
                  </a:lnTo>
                  <a:lnTo>
                    <a:pt x="160" y="7"/>
                  </a:lnTo>
                  <a:lnTo>
                    <a:pt x="174" y="7"/>
                  </a:lnTo>
                  <a:lnTo>
                    <a:pt x="195" y="6"/>
                  </a:lnTo>
                  <a:lnTo>
                    <a:pt x="219" y="6"/>
                  </a:lnTo>
                  <a:lnTo>
                    <a:pt x="229" y="6"/>
                  </a:lnTo>
                  <a:lnTo>
                    <a:pt x="262" y="5"/>
                  </a:lnTo>
                  <a:lnTo>
                    <a:pt x="264" y="5"/>
                  </a:lnTo>
                  <a:lnTo>
                    <a:pt x="298" y="3"/>
                  </a:lnTo>
                  <a:lnTo>
                    <a:pt x="306" y="3"/>
                  </a:lnTo>
                  <a:lnTo>
                    <a:pt x="333" y="2"/>
                  </a:lnTo>
                  <a:lnTo>
                    <a:pt x="358" y="1"/>
                  </a:lnTo>
                  <a:lnTo>
                    <a:pt x="367" y="1"/>
                  </a:lnTo>
                  <a:lnTo>
                    <a:pt x="396" y="0"/>
                  </a:lnTo>
                  <a:lnTo>
                    <a:pt x="394" y="2"/>
                  </a:lnTo>
                  <a:lnTo>
                    <a:pt x="397" y="7"/>
                  </a:lnTo>
                  <a:lnTo>
                    <a:pt x="398" y="13"/>
                  </a:lnTo>
                  <a:lnTo>
                    <a:pt x="400" y="14"/>
                  </a:lnTo>
                  <a:lnTo>
                    <a:pt x="407" y="17"/>
                  </a:lnTo>
                  <a:lnTo>
                    <a:pt x="407" y="21"/>
                  </a:lnTo>
                  <a:lnTo>
                    <a:pt x="407" y="23"/>
                  </a:lnTo>
                  <a:lnTo>
                    <a:pt x="402" y="35"/>
                  </a:lnTo>
                  <a:lnTo>
                    <a:pt x="401" y="42"/>
                  </a:lnTo>
                  <a:lnTo>
                    <a:pt x="402" y="42"/>
                  </a:lnTo>
                  <a:lnTo>
                    <a:pt x="404" y="50"/>
                  </a:lnTo>
                  <a:lnTo>
                    <a:pt x="405" y="57"/>
                  </a:lnTo>
                  <a:lnTo>
                    <a:pt x="409" y="62"/>
                  </a:lnTo>
                  <a:lnTo>
                    <a:pt x="410" y="70"/>
                  </a:lnTo>
                  <a:lnTo>
                    <a:pt x="411" y="74"/>
                  </a:lnTo>
                  <a:lnTo>
                    <a:pt x="417" y="78"/>
                  </a:lnTo>
                  <a:lnTo>
                    <a:pt x="422" y="81"/>
                  </a:lnTo>
                  <a:lnTo>
                    <a:pt x="425" y="81"/>
                  </a:lnTo>
                  <a:lnTo>
                    <a:pt x="435" y="82"/>
                  </a:lnTo>
                  <a:lnTo>
                    <a:pt x="439" y="83"/>
                  </a:lnTo>
                  <a:lnTo>
                    <a:pt x="442" y="89"/>
                  </a:lnTo>
                  <a:lnTo>
                    <a:pt x="444" y="91"/>
                  </a:lnTo>
                  <a:lnTo>
                    <a:pt x="446" y="93"/>
                  </a:lnTo>
                  <a:lnTo>
                    <a:pt x="444" y="96"/>
                  </a:lnTo>
                  <a:lnTo>
                    <a:pt x="442" y="97"/>
                  </a:lnTo>
                  <a:lnTo>
                    <a:pt x="442" y="100"/>
                  </a:lnTo>
                  <a:lnTo>
                    <a:pt x="446" y="102"/>
                  </a:lnTo>
                  <a:lnTo>
                    <a:pt x="450" y="104"/>
                  </a:lnTo>
                  <a:lnTo>
                    <a:pt x="456" y="108"/>
                  </a:lnTo>
                  <a:lnTo>
                    <a:pt x="460" y="110"/>
                  </a:lnTo>
                  <a:lnTo>
                    <a:pt x="461" y="112"/>
                  </a:lnTo>
                  <a:lnTo>
                    <a:pt x="462" y="120"/>
                  </a:lnTo>
                  <a:lnTo>
                    <a:pt x="462" y="122"/>
                  </a:lnTo>
                  <a:lnTo>
                    <a:pt x="466" y="125"/>
                  </a:lnTo>
                  <a:lnTo>
                    <a:pt x="469" y="126"/>
                  </a:lnTo>
                  <a:lnTo>
                    <a:pt x="477" y="129"/>
                  </a:lnTo>
                  <a:lnTo>
                    <a:pt x="479" y="133"/>
                  </a:lnTo>
                  <a:lnTo>
                    <a:pt x="481" y="133"/>
                  </a:lnTo>
                  <a:lnTo>
                    <a:pt x="481" y="134"/>
                  </a:lnTo>
                  <a:lnTo>
                    <a:pt x="481" y="139"/>
                  </a:lnTo>
                  <a:lnTo>
                    <a:pt x="483" y="142"/>
                  </a:lnTo>
                  <a:lnTo>
                    <a:pt x="485" y="147"/>
                  </a:lnTo>
                  <a:lnTo>
                    <a:pt x="483" y="153"/>
                  </a:lnTo>
                  <a:lnTo>
                    <a:pt x="481" y="164"/>
                  </a:lnTo>
                  <a:lnTo>
                    <a:pt x="477" y="167"/>
                  </a:lnTo>
                  <a:lnTo>
                    <a:pt x="473" y="171"/>
                  </a:lnTo>
                  <a:lnTo>
                    <a:pt x="471" y="173"/>
                  </a:lnTo>
                  <a:lnTo>
                    <a:pt x="471" y="181"/>
                  </a:lnTo>
                  <a:lnTo>
                    <a:pt x="471" y="185"/>
                  </a:lnTo>
                  <a:lnTo>
                    <a:pt x="471" y="188"/>
                  </a:lnTo>
                  <a:lnTo>
                    <a:pt x="466" y="189"/>
                  </a:lnTo>
                  <a:lnTo>
                    <a:pt x="465" y="192"/>
                  </a:lnTo>
                  <a:lnTo>
                    <a:pt x="464" y="194"/>
                  </a:lnTo>
                  <a:lnTo>
                    <a:pt x="457" y="194"/>
                  </a:lnTo>
                  <a:lnTo>
                    <a:pt x="453" y="197"/>
                  </a:lnTo>
                  <a:lnTo>
                    <a:pt x="448" y="201"/>
                  </a:lnTo>
                  <a:lnTo>
                    <a:pt x="446" y="202"/>
                  </a:lnTo>
                  <a:lnTo>
                    <a:pt x="440" y="203"/>
                  </a:lnTo>
                  <a:lnTo>
                    <a:pt x="435" y="203"/>
                  </a:lnTo>
                  <a:lnTo>
                    <a:pt x="427" y="206"/>
                  </a:lnTo>
                  <a:lnTo>
                    <a:pt x="423" y="206"/>
                  </a:lnTo>
                  <a:lnTo>
                    <a:pt x="421" y="207"/>
                  </a:lnTo>
                  <a:lnTo>
                    <a:pt x="419" y="209"/>
                  </a:lnTo>
                  <a:lnTo>
                    <a:pt x="418" y="215"/>
                  </a:lnTo>
                  <a:lnTo>
                    <a:pt x="417" y="223"/>
                  </a:lnTo>
                  <a:lnTo>
                    <a:pt x="417" y="225"/>
                  </a:lnTo>
                  <a:lnTo>
                    <a:pt x="421" y="232"/>
                  </a:lnTo>
                  <a:lnTo>
                    <a:pt x="423" y="232"/>
                  </a:lnTo>
                  <a:lnTo>
                    <a:pt x="426" y="235"/>
                  </a:lnTo>
                  <a:lnTo>
                    <a:pt x="428" y="238"/>
                  </a:lnTo>
                  <a:lnTo>
                    <a:pt x="428" y="241"/>
                  </a:lnTo>
                  <a:lnTo>
                    <a:pt x="428" y="254"/>
                  </a:lnTo>
                  <a:lnTo>
                    <a:pt x="427" y="257"/>
                  </a:lnTo>
                  <a:lnTo>
                    <a:pt x="422" y="261"/>
                  </a:lnTo>
                  <a:lnTo>
                    <a:pt x="419" y="266"/>
                  </a:lnTo>
                  <a:lnTo>
                    <a:pt x="419" y="273"/>
                  </a:lnTo>
                  <a:lnTo>
                    <a:pt x="418" y="279"/>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09" name="Freeform 538"/>
            <p:cNvSpPr>
              <a:spLocks/>
            </p:cNvSpPr>
            <p:nvPr/>
          </p:nvSpPr>
          <p:spPr bwMode="auto">
            <a:xfrm>
              <a:off x="5035550" y="3924300"/>
              <a:ext cx="850900" cy="723900"/>
            </a:xfrm>
            <a:custGeom>
              <a:avLst/>
              <a:gdLst/>
              <a:ahLst/>
              <a:cxnLst>
                <a:cxn ang="0">
                  <a:pos x="536" y="369"/>
                </a:cxn>
                <a:cxn ang="0">
                  <a:pos x="533" y="381"/>
                </a:cxn>
                <a:cxn ang="0">
                  <a:pos x="522" y="388"/>
                </a:cxn>
                <a:cxn ang="0">
                  <a:pos x="511" y="406"/>
                </a:cxn>
                <a:cxn ang="0">
                  <a:pos x="508" y="394"/>
                </a:cxn>
                <a:cxn ang="0">
                  <a:pos x="507" y="403"/>
                </a:cxn>
                <a:cxn ang="0">
                  <a:pos x="499" y="418"/>
                </a:cxn>
                <a:cxn ang="0">
                  <a:pos x="495" y="425"/>
                </a:cxn>
                <a:cxn ang="0">
                  <a:pos x="497" y="441"/>
                </a:cxn>
                <a:cxn ang="0">
                  <a:pos x="440" y="456"/>
                </a:cxn>
                <a:cxn ang="0">
                  <a:pos x="452" y="437"/>
                </a:cxn>
                <a:cxn ang="0">
                  <a:pos x="462" y="421"/>
                </a:cxn>
                <a:cxn ang="0">
                  <a:pos x="458" y="408"/>
                </a:cxn>
                <a:cxn ang="0">
                  <a:pos x="375" y="410"/>
                </a:cxn>
                <a:cxn ang="0">
                  <a:pos x="262" y="415"/>
                </a:cxn>
                <a:cxn ang="0">
                  <a:pos x="156" y="418"/>
                </a:cxn>
                <a:cxn ang="0">
                  <a:pos x="93" y="363"/>
                </a:cxn>
                <a:cxn ang="0">
                  <a:pos x="92" y="262"/>
                </a:cxn>
                <a:cxn ang="0">
                  <a:pos x="91" y="157"/>
                </a:cxn>
                <a:cxn ang="0">
                  <a:pos x="76" y="149"/>
                </a:cxn>
                <a:cxn ang="0">
                  <a:pos x="68" y="130"/>
                </a:cxn>
                <a:cxn ang="0">
                  <a:pos x="51" y="115"/>
                </a:cxn>
                <a:cxn ang="0">
                  <a:pos x="64" y="95"/>
                </a:cxn>
                <a:cxn ang="0">
                  <a:pos x="64" y="91"/>
                </a:cxn>
                <a:cxn ang="0">
                  <a:pos x="64" y="84"/>
                </a:cxn>
                <a:cxn ang="0">
                  <a:pos x="51" y="81"/>
                </a:cxn>
                <a:cxn ang="0">
                  <a:pos x="33" y="66"/>
                </a:cxn>
                <a:cxn ang="0">
                  <a:pos x="29" y="58"/>
                </a:cxn>
                <a:cxn ang="0">
                  <a:pos x="14" y="38"/>
                </a:cxn>
                <a:cxn ang="0">
                  <a:pos x="10" y="29"/>
                </a:cxn>
                <a:cxn ang="0">
                  <a:pos x="6" y="13"/>
                </a:cxn>
                <a:cxn ang="0">
                  <a:pos x="42" y="10"/>
                </a:cxn>
                <a:cxn ang="0">
                  <a:pos x="152" y="9"/>
                </a:cxn>
                <a:cxn ang="0">
                  <a:pos x="260" y="2"/>
                </a:cxn>
                <a:cxn ang="0">
                  <a:pos x="311" y="6"/>
                </a:cxn>
                <a:cxn ang="0">
                  <a:pos x="324" y="16"/>
                </a:cxn>
                <a:cxn ang="0">
                  <a:pos x="328" y="29"/>
                </a:cxn>
                <a:cxn ang="0">
                  <a:pos x="334" y="66"/>
                </a:cxn>
                <a:cxn ang="0">
                  <a:pos x="340" y="84"/>
                </a:cxn>
                <a:cxn ang="0">
                  <a:pos x="365" y="111"/>
                </a:cxn>
                <a:cxn ang="0">
                  <a:pos x="392" y="134"/>
                </a:cxn>
                <a:cxn ang="0">
                  <a:pos x="398" y="163"/>
                </a:cxn>
                <a:cxn ang="0">
                  <a:pos x="426" y="163"/>
                </a:cxn>
                <a:cxn ang="0">
                  <a:pos x="442" y="175"/>
                </a:cxn>
                <a:cxn ang="0">
                  <a:pos x="435" y="198"/>
                </a:cxn>
                <a:cxn ang="0">
                  <a:pos x="426" y="223"/>
                </a:cxn>
                <a:cxn ang="0">
                  <a:pos x="447" y="248"/>
                </a:cxn>
                <a:cxn ang="0">
                  <a:pos x="462" y="265"/>
                </a:cxn>
                <a:cxn ang="0">
                  <a:pos x="485" y="273"/>
                </a:cxn>
                <a:cxn ang="0">
                  <a:pos x="499" y="289"/>
                </a:cxn>
                <a:cxn ang="0">
                  <a:pos x="505" y="316"/>
                </a:cxn>
                <a:cxn ang="0">
                  <a:pos x="505" y="328"/>
                </a:cxn>
                <a:cxn ang="0">
                  <a:pos x="522" y="350"/>
                </a:cxn>
                <a:cxn ang="0">
                  <a:pos x="522" y="341"/>
                </a:cxn>
                <a:cxn ang="0">
                  <a:pos x="536" y="353"/>
                </a:cxn>
              </a:cxnLst>
              <a:rect l="0" t="0" r="r" b="b"/>
              <a:pathLst>
                <a:path w="536" h="456">
                  <a:moveTo>
                    <a:pt x="536" y="353"/>
                  </a:moveTo>
                  <a:lnTo>
                    <a:pt x="534" y="361"/>
                  </a:lnTo>
                  <a:lnTo>
                    <a:pt x="532" y="365"/>
                  </a:lnTo>
                  <a:lnTo>
                    <a:pt x="532" y="365"/>
                  </a:lnTo>
                  <a:lnTo>
                    <a:pt x="532" y="368"/>
                  </a:lnTo>
                  <a:lnTo>
                    <a:pt x="536" y="369"/>
                  </a:lnTo>
                  <a:lnTo>
                    <a:pt x="536" y="372"/>
                  </a:lnTo>
                  <a:lnTo>
                    <a:pt x="534" y="372"/>
                  </a:lnTo>
                  <a:lnTo>
                    <a:pt x="532" y="372"/>
                  </a:lnTo>
                  <a:lnTo>
                    <a:pt x="530" y="376"/>
                  </a:lnTo>
                  <a:lnTo>
                    <a:pt x="530" y="377"/>
                  </a:lnTo>
                  <a:lnTo>
                    <a:pt x="533" y="381"/>
                  </a:lnTo>
                  <a:lnTo>
                    <a:pt x="533" y="384"/>
                  </a:lnTo>
                  <a:lnTo>
                    <a:pt x="530" y="385"/>
                  </a:lnTo>
                  <a:lnTo>
                    <a:pt x="530" y="390"/>
                  </a:lnTo>
                  <a:lnTo>
                    <a:pt x="528" y="392"/>
                  </a:lnTo>
                  <a:lnTo>
                    <a:pt x="524" y="392"/>
                  </a:lnTo>
                  <a:lnTo>
                    <a:pt x="522" y="388"/>
                  </a:lnTo>
                  <a:lnTo>
                    <a:pt x="520" y="386"/>
                  </a:lnTo>
                  <a:lnTo>
                    <a:pt x="518" y="388"/>
                  </a:lnTo>
                  <a:lnTo>
                    <a:pt x="514" y="400"/>
                  </a:lnTo>
                  <a:lnTo>
                    <a:pt x="515" y="400"/>
                  </a:lnTo>
                  <a:lnTo>
                    <a:pt x="512" y="404"/>
                  </a:lnTo>
                  <a:lnTo>
                    <a:pt x="511" y="406"/>
                  </a:lnTo>
                  <a:lnTo>
                    <a:pt x="508" y="403"/>
                  </a:lnTo>
                  <a:lnTo>
                    <a:pt x="510" y="400"/>
                  </a:lnTo>
                  <a:lnTo>
                    <a:pt x="510" y="400"/>
                  </a:lnTo>
                  <a:lnTo>
                    <a:pt x="510" y="398"/>
                  </a:lnTo>
                  <a:lnTo>
                    <a:pt x="508" y="396"/>
                  </a:lnTo>
                  <a:lnTo>
                    <a:pt x="508" y="394"/>
                  </a:lnTo>
                  <a:lnTo>
                    <a:pt x="505" y="394"/>
                  </a:lnTo>
                  <a:lnTo>
                    <a:pt x="503" y="396"/>
                  </a:lnTo>
                  <a:lnTo>
                    <a:pt x="502" y="396"/>
                  </a:lnTo>
                  <a:lnTo>
                    <a:pt x="502" y="400"/>
                  </a:lnTo>
                  <a:lnTo>
                    <a:pt x="505" y="400"/>
                  </a:lnTo>
                  <a:lnTo>
                    <a:pt x="507" y="403"/>
                  </a:lnTo>
                  <a:lnTo>
                    <a:pt x="505" y="407"/>
                  </a:lnTo>
                  <a:lnTo>
                    <a:pt x="507" y="410"/>
                  </a:lnTo>
                  <a:lnTo>
                    <a:pt x="507" y="415"/>
                  </a:lnTo>
                  <a:lnTo>
                    <a:pt x="506" y="417"/>
                  </a:lnTo>
                  <a:lnTo>
                    <a:pt x="500" y="415"/>
                  </a:lnTo>
                  <a:lnTo>
                    <a:pt x="499" y="418"/>
                  </a:lnTo>
                  <a:lnTo>
                    <a:pt x="500" y="421"/>
                  </a:lnTo>
                  <a:lnTo>
                    <a:pt x="506" y="423"/>
                  </a:lnTo>
                  <a:lnTo>
                    <a:pt x="507" y="425"/>
                  </a:lnTo>
                  <a:lnTo>
                    <a:pt x="506" y="425"/>
                  </a:lnTo>
                  <a:lnTo>
                    <a:pt x="500" y="427"/>
                  </a:lnTo>
                  <a:lnTo>
                    <a:pt x="495" y="425"/>
                  </a:lnTo>
                  <a:lnTo>
                    <a:pt x="493" y="427"/>
                  </a:lnTo>
                  <a:lnTo>
                    <a:pt x="495" y="429"/>
                  </a:lnTo>
                  <a:lnTo>
                    <a:pt x="500" y="433"/>
                  </a:lnTo>
                  <a:lnTo>
                    <a:pt x="503" y="436"/>
                  </a:lnTo>
                  <a:lnTo>
                    <a:pt x="503" y="439"/>
                  </a:lnTo>
                  <a:lnTo>
                    <a:pt x="497" y="441"/>
                  </a:lnTo>
                  <a:lnTo>
                    <a:pt x="497" y="444"/>
                  </a:lnTo>
                  <a:lnTo>
                    <a:pt x="495" y="449"/>
                  </a:lnTo>
                  <a:lnTo>
                    <a:pt x="493" y="452"/>
                  </a:lnTo>
                  <a:lnTo>
                    <a:pt x="473" y="453"/>
                  </a:lnTo>
                  <a:lnTo>
                    <a:pt x="447" y="456"/>
                  </a:lnTo>
                  <a:lnTo>
                    <a:pt x="440" y="456"/>
                  </a:lnTo>
                  <a:lnTo>
                    <a:pt x="444" y="445"/>
                  </a:lnTo>
                  <a:lnTo>
                    <a:pt x="447" y="442"/>
                  </a:lnTo>
                  <a:lnTo>
                    <a:pt x="448" y="442"/>
                  </a:lnTo>
                  <a:lnTo>
                    <a:pt x="451" y="441"/>
                  </a:lnTo>
                  <a:lnTo>
                    <a:pt x="451" y="439"/>
                  </a:lnTo>
                  <a:lnTo>
                    <a:pt x="452" y="437"/>
                  </a:lnTo>
                  <a:lnTo>
                    <a:pt x="456" y="435"/>
                  </a:lnTo>
                  <a:lnTo>
                    <a:pt x="458" y="433"/>
                  </a:lnTo>
                  <a:lnTo>
                    <a:pt x="460" y="428"/>
                  </a:lnTo>
                  <a:lnTo>
                    <a:pt x="464" y="427"/>
                  </a:lnTo>
                  <a:lnTo>
                    <a:pt x="464" y="423"/>
                  </a:lnTo>
                  <a:lnTo>
                    <a:pt x="462" y="421"/>
                  </a:lnTo>
                  <a:lnTo>
                    <a:pt x="464" y="418"/>
                  </a:lnTo>
                  <a:lnTo>
                    <a:pt x="464" y="415"/>
                  </a:lnTo>
                  <a:lnTo>
                    <a:pt x="462" y="414"/>
                  </a:lnTo>
                  <a:lnTo>
                    <a:pt x="458" y="414"/>
                  </a:lnTo>
                  <a:lnTo>
                    <a:pt x="458" y="411"/>
                  </a:lnTo>
                  <a:lnTo>
                    <a:pt x="458" y="408"/>
                  </a:lnTo>
                  <a:lnTo>
                    <a:pt x="456" y="408"/>
                  </a:lnTo>
                  <a:lnTo>
                    <a:pt x="455" y="404"/>
                  </a:lnTo>
                  <a:lnTo>
                    <a:pt x="450" y="404"/>
                  </a:lnTo>
                  <a:lnTo>
                    <a:pt x="421" y="407"/>
                  </a:lnTo>
                  <a:lnTo>
                    <a:pt x="402" y="408"/>
                  </a:lnTo>
                  <a:lnTo>
                    <a:pt x="375" y="410"/>
                  </a:lnTo>
                  <a:lnTo>
                    <a:pt x="353" y="411"/>
                  </a:lnTo>
                  <a:lnTo>
                    <a:pt x="350" y="411"/>
                  </a:lnTo>
                  <a:lnTo>
                    <a:pt x="330" y="412"/>
                  </a:lnTo>
                  <a:lnTo>
                    <a:pt x="295" y="414"/>
                  </a:lnTo>
                  <a:lnTo>
                    <a:pt x="295" y="414"/>
                  </a:lnTo>
                  <a:lnTo>
                    <a:pt x="262" y="415"/>
                  </a:lnTo>
                  <a:lnTo>
                    <a:pt x="243" y="415"/>
                  </a:lnTo>
                  <a:lnTo>
                    <a:pt x="237" y="417"/>
                  </a:lnTo>
                  <a:lnTo>
                    <a:pt x="202" y="417"/>
                  </a:lnTo>
                  <a:lnTo>
                    <a:pt x="199" y="418"/>
                  </a:lnTo>
                  <a:lnTo>
                    <a:pt x="177" y="418"/>
                  </a:lnTo>
                  <a:lnTo>
                    <a:pt x="156" y="418"/>
                  </a:lnTo>
                  <a:lnTo>
                    <a:pt x="138" y="419"/>
                  </a:lnTo>
                  <a:lnTo>
                    <a:pt x="95" y="419"/>
                  </a:lnTo>
                  <a:lnTo>
                    <a:pt x="93" y="400"/>
                  </a:lnTo>
                  <a:lnTo>
                    <a:pt x="93" y="392"/>
                  </a:lnTo>
                  <a:lnTo>
                    <a:pt x="93" y="368"/>
                  </a:lnTo>
                  <a:lnTo>
                    <a:pt x="93" y="363"/>
                  </a:lnTo>
                  <a:lnTo>
                    <a:pt x="93" y="336"/>
                  </a:lnTo>
                  <a:lnTo>
                    <a:pt x="93" y="332"/>
                  </a:lnTo>
                  <a:lnTo>
                    <a:pt x="92" y="303"/>
                  </a:lnTo>
                  <a:lnTo>
                    <a:pt x="92" y="300"/>
                  </a:lnTo>
                  <a:lnTo>
                    <a:pt x="92" y="265"/>
                  </a:lnTo>
                  <a:lnTo>
                    <a:pt x="92" y="262"/>
                  </a:lnTo>
                  <a:lnTo>
                    <a:pt x="91" y="229"/>
                  </a:lnTo>
                  <a:lnTo>
                    <a:pt x="91" y="221"/>
                  </a:lnTo>
                  <a:lnTo>
                    <a:pt x="91" y="194"/>
                  </a:lnTo>
                  <a:lnTo>
                    <a:pt x="91" y="184"/>
                  </a:lnTo>
                  <a:lnTo>
                    <a:pt x="91" y="163"/>
                  </a:lnTo>
                  <a:lnTo>
                    <a:pt x="91" y="157"/>
                  </a:lnTo>
                  <a:lnTo>
                    <a:pt x="92" y="154"/>
                  </a:lnTo>
                  <a:lnTo>
                    <a:pt x="91" y="153"/>
                  </a:lnTo>
                  <a:lnTo>
                    <a:pt x="88" y="153"/>
                  </a:lnTo>
                  <a:lnTo>
                    <a:pt x="85" y="150"/>
                  </a:lnTo>
                  <a:lnTo>
                    <a:pt x="81" y="151"/>
                  </a:lnTo>
                  <a:lnTo>
                    <a:pt x="76" y="149"/>
                  </a:lnTo>
                  <a:lnTo>
                    <a:pt x="74" y="148"/>
                  </a:lnTo>
                  <a:lnTo>
                    <a:pt x="74" y="142"/>
                  </a:lnTo>
                  <a:lnTo>
                    <a:pt x="70" y="140"/>
                  </a:lnTo>
                  <a:lnTo>
                    <a:pt x="67" y="136"/>
                  </a:lnTo>
                  <a:lnTo>
                    <a:pt x="67" y="134"/>
                  </a:lnTo>
                  <a:lnTo>
                    <a:pt x="68" y="130"/>
                  </a:lnTo>
                  <a:lnTo>
                    <a:pt x="66" y="130"/>
                  </a:lnTo>
                  <a:lnTo>
                    <a:pt x="64" y="126"/>
                  </a:lnTo>
                  <a:lnTo>
                    <a:pt x="60" y="124"/>
                  </a:lnTo>
                  <a:lnTo>
                    <a:pt x="57" y="123"/>
                  </a:lnTo>
                  <a:lnTo>
                    <a:pt x="57" y="120"/>
                  </a:lnTo>
                  <a:lnTo>
                    <a:pt x="51" y="115"/>
                  </a:lnTo>
                  <a:lnTo>
                    <a:pt x="51" y="112"/>
                  </a:lnTo>
                  <a:lnTo>
                    <a:pt x="55" y="109"/>
                  </a:lnTo>
                  <a:lnTo>
                    <a:pt x="55" y="105"/>
                  </a:lnTo>
                  <a:lnTo>
                    <a:pt x="58" y="102"/>
                  </a:lnTo>
                  <a:lnTo>
                    <a:pt x="62" y="101"/>
                  </a:lnTo>
                  <a:lnTo>
                    <a:pt x="64" y="95"/>
                  </a:lnTo>
                  <a:lnTo>
                    <a:pt x="64" y="95"/>
                  </a:lnTo>
                  <a:lnTo>
                    <a:pt x="67" y="95"/>
                  </a:lnTo>
                  <a:lnTo>
                    <a:pt x="70" y="94"/>
                  </a:lnTo>
                  <a:lnTo>
                    <a:pt x="70" y="93"/>
                  </a:lnTo>
                  <a:lnTo>
                    <a:pt x="66" y="93"/>
                  </a:lnTo>
                  <a:lnTo>
                    <a:pt x="64" y="91"/>
                  </a:lnTo>
                  <a:lnTo>
                    <a:pt x="64" y="90"/>
                  </a:lnTo>
                  <a:lnTo>
                    <a:pt x="67" y="89"/>
                  </a:lnTo>
                  <a:lnTo>
                    <a:pt x="68" y="86"/>
                  </a:lnTo>
                  <a:lnTo>
                    <a:pt x="67" y="85"/>
                  </a:lnTo>
                  <a:lnTo>
                    <a:pt x="66" y="85"/>
                  </a:lnTo>
                  <a:lnTo>
                    <a:pt x="64" y="84"/>
                  </a:lnTo>
                  <a:lnTo>
                    <a:pt x="64" y="78"/>
                  </a:lnTo>
                  <a:lnTo>
                    <a:pt x="62" y="78"/>
                  </a:lnTo>
                  <a:lnTo>
                    <a:pt x="58" y="78"/>
                  </a:lnTo>
                  <a:lnTo>
                    <a:pt x="57" y="81"/>
                  </a:lnTo>
                  <a:lnTo>
                    <a:pt x="54" y="82"/>
                  </a:lnTo>
                  <a:lnTo>
                    <a:pt x="51" y="81"/>
                  </a:lnTo>
                  <a:lnTo>
                    <a:pt x="47" y="77"/>
                  </a:lnTo>
                  <a:lnTo>
                    <a:pt x="45" y="77"/>
                  </a:lnTo>
                  <a:lnTo>
                    <a:pt x="43" y="74"/>
                  </a:lnTo>
                  <a:lnTo>
                    <a:pt x="41" y="74"/>
                  </a:lnTo>
                  <a:lnTo>
                    <a:pt x="35" y="70"/>
                  </a:lnTo>
                  <a:lnTo>
                    <a:pt x="33" y="66"/>
                  </a:lnTo>
                  <a:lnTo>
                    <a:pt x="31" y="66"/>
                  </a:lnTo>
                  <a:lnTo>
                    <a:pt x="29" y="64"/>
                  </a:lnTo>
                  <a:lnTo>
                    <a:pt x="28" y="64"/>
                  </a:lnTo>
                  <a:lnTo>
                    <a:pt x="28" y="60"/>
                  </a:lnTo>
                  <a:lnTo>
                    <a:pt x="29" y="59"/>
                  </a:lnTo>
                  <a:lnTo>
                    <a:pt x="29" y="58"/>
                  </a:lnTo>
                  <a:lnTo>
                    <a:pt x="27" y="55"/>
                  </a:lnTo>
                  <a:lnTo>
                    <a:pt x="24" y="51"/>
                  </a:lnTo>
                  <a:lnTo>
                    <a:pt x="23" y="47"/>
                  </a:lnTo>
                  <a:lnTo>
                    <a:pt x="23" y="46"/>
                  </a:lnTo>
                  <a:lnTo>
                    <a:pt x="17" y="42"/>
                  </a:lnTo>
                  <a:lnTo>
                    <a:pt x="14" y="38"/>
                  </a:lnTo>
                  <a:lnTo>
                    <a:pt x="10" y="38"/>
                  </a:lnTo>
                  <a:lnTo>
                    <a:pt x="10" y="37"/>
                  </a:lnTo>
                  <a:lnTo>
                    <a:pt x="11" y="35"/>
                  </a:lnTo>
                  <a:lnTo>
                    <a:pt x="12" y="34"/>
                  </a:lnTo>
                  <a:lnTo>
                    <a:pt x="11" y="33"/>
                  </a:lnTo>
                  <a:lnTo>
                    <a:pt x="10" y="29"/>
                  </a:lnTo>
                  <a:lnTo>
                    <a:pt x="6" y="20"/>
                  </a:lnTo>
                  <a:lnTo>
                    <a:pt x="7" y="17"/>
                  </a:lnTo>
                  <a:lnTo>
                    <a:pt x="8" y="16"/>
                  </a:lnTo>
                  <a:lnTo>
                    <a:pt x="8" y="13"/>
                  </a:lnTo>
                  <a:lnTo>
                    <a:pt x="7" y="12"/>
                  </a:lnTo>
                  <a:lnTo>
                    <a:pt x="6" y="13"/>
                  </a:lnTo>
                  <a:lnTo>
                    <a:pt x="6" y="16"/>
                  </a:lnTo>
                  <a:lnTo>
                    <a:pt x="2" y="16"/>
                  </a:lnTo>
                  <a:lnTo>
                    <a:pt x="0" y="13"/>
                  </a:lnTo>
                  <a:lnTo>
                    <a:pt x="0" y="9"/>
                  </a:lnTo>
                  <a:lnTo>
                    <a:pt x="29" y="10"/>
                  </a:lnTo>
                  <a:lnTo>
                    <a:pt x="42" y="10"/>
                  </a:lnTo>
                  <a:lnTo>
                    <a:pt x="64" y="10"/>
                  </a:lnTo>
                  <a:lnTo>
                    <a:pt x="87" y="10"/>
                  </a:lnTo>
                  <a:lnTo>
                    <a:pt x="99" y="10"/>
                  </a:lnTo>
                  <a:lnTo>
                    <a:pt x="117" y="10"/>
                  </a:lnTo>
                  <a:lnTo>
                    <a:pt x="134" y="9"/>
                  </a:lnTo>
                  <a:lnTo>
                    <a:pt x="152" y="9"/>
                  </a:lnTo>
                  <a:lnTo>
                    <a:pt x="169" y="8"/>
                  </a:lnTo>
                  <a:lnTo>
                    <a:pt x="183" y="8"/>
                  </a:lnTo>
                  <a:lnTo>
                    <a:pt x="204" y="6"/>
                  </a:lnTo>
                  <a:lnTo>
                    <a:pt x="233" y="6"/>
                  </a:lnTo>
                  <a:lnTo>
                    <a:pt x="238" y="6"/>
                  </a:lnTo>
                  <a:lnTo>
                    <a:pt x="260" y="2"/>
                  </a:lnTo>
                  <a:lnTo>
                    <a:pt x="274" y="2"/>
                  </a:lnTo>
                  <a:lnTo>
                    <a:pt x="291" y="2"/>
                  </a:lnTo>
                  <a:lnTo>
                    <a:pt x="307" y="0"/>
                  </a:lnTo>
                  <a:lnTo>
                    <a:pt x="310" y="2"/>
                  </a:lnTo>
                  <a:lnTo>
                    <a:pt x="311" y="2"/>
                  </a:lnTo>
                  <a:lnTo>
                    <a:pt x="311" y="6"/>
                  </a:lnTo>
                  <a:lnTo>
                    <a:pt x="316" y="8"/>
                  </a:lnTo>
                  <a:lnTo>
                    <a:pt x="318" y="10"/>
                  </a:lnTo>
                  <a:lnTo>
                    <a:pt x="320" y="12"/>
                  </a:lnTo>
                  <a:lnTo>
                    <a:pt x="320" y="14"/>
                  </a:lnTo>
                  <a:lnTo>
                    <a:pt x="324" y="14"/>
                  </a:lnTo>
                  <a:lnTo>
                    <a:pt x="324" y="16"/>
                  </a:lnTo>
                  <a:lnTo>
                    <a:pt x="324" y="17"/>
                  </a:lnTo>
                  <a:lnTo>
                    <a:pt x="324" y="20"/>
                  </a:lnTo>
                  <a:lnTo>
                    <a:pt x="327" y="20"/>
                  </a:lnTo>
                  <a:lnTo>
                    <a:pt x="328" y="21"/>
                  </a:lnTo>
                  <a:lnTo>
                    <a:pt x="330" y="22"/>
                  </a:lnTo>
                  <a:lnTo>
                    <a:pt x="328" y="29"/>
                  </a:lnTo>
                  <a:lnTo>
                    <a:pt x="328" y="35"/>
                  </a:lnTo>
                  <a:lnTo>
                    <a:pt x="327" y="41"/>
                  </a:lnTo>
                  <a:lnTo>
                    <a:pt x="327" y="47"/>
                  </a:lnTo>
                  <a:lnTo>
                    <a:pt x="328" y="54"/>
                  </a:lnTo>
                  <a:lnTo>
                    <a:pt x="330" y="60"/>
                  </a:lnTo>
                  <a:lnTo>
                    <a:pt x="334" y="66"/>
                  </a:lnTo>
                  <a:lnTo>
                    <a:pt x="334" y="68"/>
                  </a:lnTo>
                  <a:lnTo>
                    <a:pt x="334" y="70"/>
                  </a:lnTo>
                  <a:lnTo>
                    <a:pt x="334" y="72"/>
                  </a:lnTo>
                  <a:lnTo>
                    <a:pt x="334" y="73"/>
                  </a:lnTo>
                  <a:lnTo>
                    <a:pt x="338" y="80"/>
                  </a:lnTo>
                  <a:lnTo>
                    <a:pt x="340" y="84"/>
                  </a:lnTo>
                  <a:lnTo>
                    <a:pt x="340" y="88"/>
                  </a:lnTo>
                  <a:lnTo>
                    <a:pt x="344" y="91"/>
                  </a:lnTo>
                  <a:lnTo>
                    <a:pt x="355" y="99"/>
                  </a:lnTo>
                  <a:lnTo>
                    <a:pt x="358" y="103"/>
                  </a:lnTo>
                  <a:lnTo>
                    <a:pt x="362" y="105"/>
                  </a:lnTo>
                  <a:lnTo>
                    <a:pt x="365" y="111"/>
                  </a:lnTo>
                  <a:lnTo>
                    <a:pt x="367" y="114"/>
                  </a:lnTo>
                  <a:lnTo>
                    <a:pt x="375" y="118"/>
                  </a:lnTo>
                  <a:lnTo>
                    <a:pt x="383" y="123"/>
                  </a:lnTo>
                  <a:lnTo>
                    <a:pt x="388" y="128"/>
                  </a:lnTo>
                  <a:lnTo>
                    <a:pt x="392" y="132"/>
                  </a:lnTo>
                  <a:lnTo>
                    <a:pt x="392" y="134"/>
                  </a:lnTo>
                  <a:lnTo>
                    <a:pt x="394" y="137"/>
                  </a:lnTo>
                  <a:lnTo>
                    <a:pt x="394" y="142"/>
                  </a:lnTo>
                  <a:lnTo>
                    <a:pt x="396" y="148"/>
                  </a:lnTo>
                  <a:lnTo>
                    <a:pt x="394" y="151"/>
                  </a:lnTo>
                  <a:lnTo>
                    <a:pt x="396" y="153"/>
                  </a:lnTo>
                  <a:lnTo>
                    <a:pt x="398" y="163"/>
                  </a:lnTo>
                  <a:lnTo>
                    <a:pt x="402" y="169"/>
                  </a:lnTo>
                  <a:lnTo>
                    <a:pt x="406" y="169"/>
                  </a:lnTo>
                  <a:lnTo>
                    <a:pt x="410" y="167"/>
                  </a:lnTo>
                  <a:lnTo>
                    <a:pt x="414" y="159"/>
                  </a:lnTo>
                  <a:lnTo>
                    <a:pt x="418" y="159"/>
                  </a:lnTo>
                  <a:lnTo>
                    <a:pt x="426" y="163"/>
                  </a:lnTo>
                  <a:lnTo>
                    <a:pt x="430" y="162"/>
                  </a:lnTo>
                  <a:lnTo>
                    <a:pt x="433" y="163"/>
                  </a:lnTo>
                  <a:lnTo>
                    <a:pt x="442" y="169"/>
                  </a:lnTo>
                  <a:lnTo>
                    <a:pt x="443" y="171"/>
                  </a:lnTo>
                  <a:lnTo>
                    <a:pt x="443" y="173"/>
                  </a:lnTo>
                  <a:lnTo>
                    <a:pt x="442" y="175"/>
                  </a:lnTo>
                  <a:lnTo>
                    <a:pt x="439" y="177"/>
                  </a:lnTo>
                  <a:lnTo>
                    <a:pt x="438" y="181"/>
                  </a:lnTo>
                  <a:lnTo>
                    <a:pt x="437" y="184"/>
                  </a:lnTo>
                  <a:lnTo>
                    <a:pt x="439" y="188"/>
                  </a:lnTo>
                  <a:lnTo>
                    <a:pt x="439" y="194"/>
                  </a:lnTo>
                  <a:lnTo>
                    <a:pt x="435" y="198"/>
                  </a:lnTo>
                  <a:lnTo>
                    <a:pt x="434" y="201"/>
                  </a:lnTo>
                  <a:lnTo>
                    <a:pt x="433" y="202"/>
                  </a:lnTo>
                  <a:lnTo>
                    <a:pt x="431" y="213"/>
                  </a:lnTo>
                  <a:lnTo>
                    <a:pt x="429" y="215"/>
                  </a:lnTo>
                  <a:lnTo>
                    <a:pt x="427" y="219"/>
                  </a:lnTo>
                  <a:lnTo>
                    <a:pt x="426" y="223"/>
                  </a:lnTo>
                  <a:lnTo>
                    <a:pt x="427" y="233"/>
                  </a:lnTo>
                  <a:lnTo>
                    <a:pt x="430" y="237"/>
                  </a:lnTo>
                  <a:lnTo>
                    <a:pt x="434" y="237"/>
                  </a:lnTo>
                  <a:lnTo>
                    <a:pt x="437" y="243"/>
                  </a:lnTo>
                  <a:lnTo>
                    <a:pt x="440" y="245"/>
                  </a:lnTo>
                  <a:lnTo>
                    <a:pt x="447" y="248"/>
                  </a:lnTo>
                  <a:lnTo>
                    <a:pt x="448" y="251"/>
                  </a:lnTo>
                  <a:lnTo>
                    <a:pt x="454" y="254"/>
                  </a:lnTo>
                  <a:lnTo>
                    <a:pt x="456" y="256"/>
                  </a:lnTo>
                  <a:lnTo>
                    <a:pt x="462" y="257"/>
                  </a:lnTo>
                  <a:lnTo>
                    <a:pt x="460" y="262"/>
                  </a:lnTo>
                  <a:lnTo>
                    <a:pt x="462" y="265"/>
                  </a:lnTo>
                  <a:lnTo>
                    <a:pt x="466" y="265"/>
                  </a:lnTo>
                  <a:lnTo>
                    <a:pt x="469" y="264"/>
                  </a:lnTo>
                  <a:lnTo>
                    <a:pt x="469" y="262"/>
                  </a:lnTo>
                  <a:lnTo>
                    <a:pt x="479" y="268"/>
                  </a:lnTo>
                  <a:lnTo>
                    <a:pt x="483" y="272"/>
                  </a:lnTo>
                  <a:lnTo>
                    <a:pt x="485" y="273"/>
                  </a:lnTo>
                  <a:lnTo>
                    <a:pt x="486" y="277"/>
                  </a:lnTo>
                  <a:lnTo>
                    <a:pt x="493" y="281"/>
                  </a:lnTo>
                  <a:lnTo>
                    <a:pt x="498" y="281"/>
                  </a:lnTo>
                  <a:lnTo>
                    <a:pt x="498" y="283"/>
                  </a:lnTo>
                  <a:lnTo>
                    <a:pt x="498" y="286"/>
                  </a:lnTo>
                  <a:lnTo>
                    <a:pt x="499" y="289"/>
                  </a:lnTo>
                  <a:lnTo>
                    <a:pt x="498" y="293"/>
                  </a:lnTo>
                  <a:lnTo>
                    <a:pt x="500" y="301"/>
                  </a:lnTo>
                  <a:lnTo>
                    <a:pt x="505" y="305"/>
                  </a:lnTo>
                  <a:lnTo>
                    <a:pt x="507" y="309"/>
                  </a:lnTo>
                  <a:lnTo>
                    <a:pt x="507" y="314"/>
                  </a:lnTo>
                  <a:lnTo>
                    <a:pt x="505" y="316"/>
                  </a:lnTo>
                  <a:lnTo>
                    <a:pt x="502" y="317"/>
                  </a:lnTo>
                  <a:lnTo>
                    <a:pt x="500" y="320"/>
                  </a:lnTo>
                  <a:lnTo>
                    <a:pt x="500" y="322"/>
                  </a:lnTo>
                  <a:lnTo>
                    <a:pt x="503" y="325"/>
                  </a:lnTo>
                  <a:lnTo>
                    <a:pt x="505" y="325"/>
                  </a:lnTo>
                  <a:lnTo>
                    <a:pt x="505" y="328"/>
                  </a:lnTo>
                  <a:lnTo>
                    <a:pt x="507" y="334"/>
                  </a:lnTo>
                  <a:lnTo>
                    <a:pt x="510" y="336"/>
                  </a:lnTo>
                  <a:lnTo>
                    <a:pt x="514" y="339"/>
                  </a:lnTo>
                  <a:lnTo>
                    <a:pt x="514" y="345"/>
                  </a:lnTo>
                  <a:lnTo>
                    <a:pt x="519" y="349"/>
                  </a:lnTo>
                  <a:lnTo>
                    <a:pt x="522" y="350"/>
                  </a:lnTo>
                  <a:lnTo>
                    <a:pt x="522" y="349"/>
                  </a:lnTo>
                  <a:lnTo>
                    <a:pt x="522" y="346"/>
                  </a:lnTo>
                  <a:lnTo>
                    <a:pt x="519" y="343"/>
                  </a:lnTo>
                  <a:lnTo>
                    <a:pt x="519" y="341"/>
                  </a:lnTo>
                  <a:lnTo>
                    <a:pt x="520" y="341"/>
                  </a:lnTo>
                  <a:lnTo>
                    <a:pt x="522" y="341"/>
                  </a:lnTo>
                  <a:lnTo>
                    <a:pt x="526" y="345"/>
                  </a:lnTo>
                  <a:lnTo>
                    <a:pt x="526" y="346"/>
                  </a:lnTo>
                  <a:lnTo>
                    <a:pt x="529" y="350"/>
                  </a:lnTo>
                  <a:lnTo>
                    <a:pt x="534" y="350"/>
                  </a:lnTo>
                  <a:lnTo>
                    <a:pt x="536" y="350"/>
                  </a:lnTo>
                  <a:lnTo>
                    <a:pt x="536" y="353"/>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grpSp>
      <p:grpSp>
        <p:nvGrpSpPr>
          <p:cNvPr id="5" name="Group 74"/>
          <p:cNvGrpSpPr/>
          <p:nvPr/>
        </p:nvGrpSpPr>
        <p:grpSpPr bwMode="auto">
          <a:xfrm>
            <a:off x="4372564" y="3540106"/>
            <a:ext cx="2347261" cy="1398614"/>
            <a:chOff x="4106863" y="4108450"/>
            <a:chExt cx="2789237" cy="1662113"/>
          </a:xfrm>
          <a:solidFill>
            <a:schemeClr val="accent1">
              <a:lumMod val="75000"/>
            </a:schemeClr>
          </a:solidFill>
          <a:effectLst>
            <a:outerShdw blurRad="50800" dist="38100" dir="2700000" algn="tl" rotWithShape="0">
              <a:prstClr val="black">
                <a:alpha val="40000"/>
              </a:prstClr>
            </a:outerShdw>
          </a:effectLst>
        </p:grpSpPr>
        <p:sp>
          <p:nvSpPr>
            <p:cNvPr id="221" name="Freeform 534"/>
            <p:cNvSpPr>
              <a:spLocks/>
            </p:cNvSpPr>
            <p:nvPr/>
          </p:nvSpPr>
          <p:spPr bwMode="auto">
            <a:xfrm>
              <a:off x="5842000" y="4108450"/>
              <a:ext cx="941388" cy="447675"/>
            </a:xfrm>
            <a:custGeom>
              <a:avLst/>
              <a:gdLst/>
              <a:ahLst/>
              <a:cxnLst>
                <a:cxn ang="0">
                  <a:pos x="142" y="272"/>
                </a:cxn>
                <a:cxn ang="0">
                  <a:pos x="112" y="287"/>
                </a:cxn>
                <a:cxn ang="0">
                  <a:pos x="7" y="298"/>
                </a:cxn>
                <a:cxn ang="0">
                  <a:pos x="10" y="290"/>
                </a:cxn>
                <a:cxn ang="0">
                  <a:pos x="17" y="276"/>
                </a:cxn>
                <a:cxn ang="0">
                  <a:pos x="18" y="267"/>
                </a:cxn>
                <a:cxn ang="0">
                  <a:pos x="21" y="248"/>
                </a:cxn>
                <a:cxn ang="0">
                  <a:pos x="24" y="227"/>
                </a:cxn>
                <a:cxn ang="0">
                  <a:pos x="55" y="230"/>
                </a:cxn>
                <a:cxn ang="0">
                  <a:pos x="74" y="233"/>
                </a:cxn>
                <a:cxn ang="0">
                  <a:pos x="73" y="200"/>
                </a:cxn>
                <a:cxn ang="0">
                  <a:pos x="92" y="178"/>
                </a:cxn>
                <a:cxn ang="0">
                  <a:pos x="107" y="163"/>
                </a:cxn>
                <a:cxn ang="0">
                  <a:pos x="108" y="147"/>
                </a:cxn>
                <a:cxn ang="0">
                  <a:pos x="125" y="148"/>
                </a:cxn>
                <a:cxn ang="0">
                  <a:pos x="134" y="148"/>
                </a:cxn>
                <a:cxn ang="0">
                  <a:pos x="156" y="145"/>
                </a:cxn>
                <a:cxn ang="0">
                  <a:pos x="175" y="155"/>
                </a:cxn>
                <a:cxn ang="0">
                  <a:pos x="189" y="136"/>
                </a:cxn>
                <a:cxn ang="0">
                  <a:pos x="206" y="139"/>
                </a:cxn>
                <a:cxn ang="0">
                  <a:pos x="212" y="144"/>
                </a:cxn>
                <a:cxn ang="0">
                  <a:pos x="218" y="130"/>
                </a:cxn>
                <a:cxn ang="0">
                  <a:pos x="223" y="120"/>
                </a:cxn>
                <a:cxn ang="0">
                  <a:pos x="231" y="113"/>
                </a:cxn>
                <a:cxn ang="0">
                  <a:pos x="235" y="112"/>
                </a:cxn>
                <a:cxn ang="0">
                  <a:pos x="255" y="128"/>
                </a:cxn>
                <a:cxn ang="0">
                  <a:pos x="264" y="105"/>
                </a:cxn>
                <a:cxn ang="0">
                  <a:pos x="280" y="92"/>
                </a:cxn>
                <a:cxn ang="0">
                  <a:pos x="297" y="66"/>
                </a:cxn>
                <a:cxn ang="0">
                  <a:pos x="303" y="45"/>
                </a:cxn>
                <a:cxn ang="0">
                  <a:pos x="327" y="40"/>
                </a:cxn>
                <a:cxn ang="0">
                  <a:pos x="342" y="24"/>
                </a:cxn>
                <a:cxn ang="0">
                  <a:pos x="338" y="14"/>
                </a:cxn>
                <a:cxn ang="0">
                  <a:pos x="340" y="3"/>
                </a:cxn>
                <a:cxn ang="0">
                  <a:pos x="363" y="0"/>
                </a:cxn>
                <a:cxn ang="0">
                  <a:pos x="379" y="7"/>
                </a:cxn>
                <a:cxn ang="0">
                  <a:pos x="398" y="31"/>
                </a:cxn>
                <a:cxn ang="0">
                  <a:pos x="423" y="35"/>
                </a:cxn>
                <a:cxn ang="0">
                  <a:pos x="435" y="36"/>
                </a:cxn>
                <a:cxn ang="0">
                  <a:pos x="460" y="36"/>
                </a:cxn>
                <a:cxn ang="0">
                  <a:pos x="472" y="36"/>
                </a:cxn>
                <a:cxn ang="0">
                  <a:pos x="490" y="19"/>
                </a:cxn>
                <a:cxn ang="0">
                  <a:pos x="501" y="36"/>
                </a:cxn>
                <a:cxn ang="0">
                  <a:pos x="522" y="49"/>
                </a:cxn>
                <a:cxn ang="0">
                  <a:pos x="522" y="66"/>
                </a:cxn>
                <a:cxn ang="0">
                  <a:pos x="532" y="87"/>
                </a:cxn>
                <a:cxn ang="0">
                  <a:pos x="542" y="100"/>
                </a:cxn>
                <a:cxn ang="0">
                  <a:pos x="559" y="120"/>
                </a:cxn>
                <a:cxn ang="0">
                  <a:pos x="568" y="128"/>
                </a:cxn>
                <a:cxn ang="0">
                  <a:pos x="582" y="128"/>
                </a:cxn>
                <a:cxn ang="0">
                  <a:pos x="529" y="180"/>
                </a:cxn>
                <a:cxn ang="0">
                  <a:pos x="520" y="194"/>
                </a:cxn>
                <a:cxn ang="0">
                  <a:pos x="502" y="217"/>
                </a:cxn>
                <a:cxn ang="0">
                  <a:pos x="481" y="230"/>
                </a:cxn>
                <a:cxn ang="0">
                  <a:pos x="441" y="244"/>
                </a:cxn>
                <a:cxn ang="0">
                  <a:pos x="330" y="255"/>
                </a:cxn>
                <a:cxn ang="0">
                  <a:pos x="233" y="263"/>
                </a:cxn>
              </a:cxnLst>
              <a:rect l="0" t="0" r="r" b="b"/>
              <a:pathLst>
                <a:path w="582" h="298">
                  <a:moveTo>
                    <a:pt x="233" y="263"/>
                  </a:moveTo>
                  <a:lnTo>
                    <a:pt x="212" y="265"/>
                  </a:lnTo>
                  <a:lnTo>
                    <a:pt x="187" y="267"/>
                  </a:lnTo>
                  <a:lnTo>
                    <a:pt x="185" y="268"/>
                  </a:lnTo>
                  <a:lnTo>
                    <a:pt x="165" y="269"/>
                  </a:lnTo>
                  <a:lnTo>
                    <a:pt x="142" y="272"/>
                  </a:lnTo>
                  <a:lnTo>
                    <a:pt x="138" y="273"/>
                  </a:lnTo>
                  <a:lnTo>
                    <a:pt x="125" y="275"/>
                  </a:lnTo>
                  <a:lnTo>
                    <a:pt x="123" y="272"/>
                  </a:lnTo>
                  <a:lnTo>
                    <a:pt x="108" y="272"/>
                  </a:lnTo>
                  <a:lnTo>
                    <a:pt x="111" y="281"/>
                  </a:lnTo>
                  <a:lnTo>
                    <a:pt x="112" y="287"/>
                  </a:lnTo>
                  <a:lnTo>
                    <a:pt x="112" y="290"/>
                  </a:lnTo>
                  <a:lnTo>
                    <a:pt x="76" y="293"/>
                  </a:lnTo>
                  <a:lnTo>
                    <a:pt x="73" y="293"/>
                  </a:lnTo>
                  <a:lnTo>
                    <a:pt x="49" y="295"/>
                  </a:lnTo>
                  <a:lnTo>
                    <a:pt x="48" y="295"/>
                  </a:lnTo>
                  <a:lnTo>
                    <a:pt x="7" y="298"/>
                  </a:lnTo>
                  <a:lnTo>
                    <a:pt x="1" y="298"/>
                  </a:lnTo>
                  <a:lnTo>
                    <a:pt x="0" y="298"/>
                  </a:lnTo>
                  <a:lnTo>
                    <a:pt x="4" y="287"/>
                  </a:lnTo>
                  <a:lnTo>
                    <a:pt x="7" y="285"/>
                  </a:lnTo>
                  <a:lnTo>
                    <a:pt x="8" y="287"/>
                  </a:lnTo>
                  <a:lnTo>
                    <a:pt x="10" y="290"/>
                  </a:lnTo>
                  <a:lnTo>
                    <a:pt x="14" y="290"/>
                  </a:lnTo>
                  <a:lnTo>
                    <a:pt x="17" y="289"/>
                  </a:lnTo>
                  <a:lnTo>
                    <a:pt x="17" y="283"/>
                  </a:lnTo>
                  <a:lnTo>
                    <a:pt x="20" y="283"/>
                  </a:lnTo>
                  <a:lnTo>
                    <a:pt x="20" y="279"/>
                  </a:lnTo>
                  <a:lnTo>
                    <a:pt x="17" y="276"/>
                  </a:lnTo>
                  <a:lnTo>
                    <a:pt x="17" y="275"/>
                  </a:lnTo>
                  <a:lnTo>
                    <a:pt x="18" y="271"/>
                  </a:lnTo>
                  <a:lnTo>
                    <a:pt x="21" y="271"/>
                  </a:lnTo>
                  <a:lnTo>
                    <a:pt x="22" y="271"/>
                  </a:lnTo>
                  <a:lnTo>
                    <a:pt x="22" y="268"/>
                  </a:lnTo>
                  <a:lnTo>
                    <a:pt x="18" y="267"/>
                  </a:lnTo>
                  <a:lnTo>
                    <a:pt x="18" y="264"/>
                  </a:lnTo>
                  <a:lnTo>
                    <a:pt x="18" y="263"/>
                  </a:lnTo>
                  <a:lnTo>
                    <a:pt x="21" y="260"/>
                  </a:lnTo>
                  <a:lnTo>
                    <a:pt x="22" y="251"/>
                  </a:lnTo>
                  <a:lnTo>
                    <a:pt x="22" y="248"/>
                  </a:lnTo>
                  <a:lnTo>
                    <a:pt x="21" y="248"/>
                  </a:lnTo>
                  <a:lnTo>
                    <a:pt x="18" y="248"/>
                  </a:lnTo>
                  <a:lnTo>
                    <a:pt x="17" y="244"/>
                  </a:lnTo>
                  <a:lnTo>
                    <a:pt x="17" y="241"/>
                  </a:lnTo>
                  <a:lnTo>
                    <a:pt x="18" y="238"/>
                  </a:lnTo>
                  <a:lnTo>
                    <a:pt x="21" y="235"/>
                  </a:lnTo>
                  <a:lnTo>
                    <a:pt x="24" y="227"/>
                  </a:lnTo>
                  <a:lnTo>
                    <a:pt x="30" y="223"/>
                  </a:lnTo>
                  <a:lnTo>
                    <a:pt x="34" y="223"/>
                  </a:lnTo>
                  <a:lnTo>
                    <a:pt x="40" y="225"/>
                  </a:lnTo>
                  <a:lnTo>
                    <a:pt x="49" y="229"/>
                  </a:lnTo>
                  <a:lnTo>
                    <a:pt x="51" y="230"/>
                  </a:lnTo>
                  <a:lnTo>
                    <a:pt x="55" y="230"/>
                  </a:lnTo>
                  <a:lnTo>
                    <a:pt x="60" y="233"/>
                  </a:lnTo>
                  <a:lnTo>
                    <a:pt x="65" y="236"/>
                  </a:lnTo>
                  <a:lnTo>
                    <a:pt x="69" y="236"/>
                  </a:lnTo>
                  <a:lnTo>
                    <a:pt x="70" y="236"/>
                  </a:lnTo>
                  <a:lnTo>
                    <a:pt x="72" y="235"/>
                  </a:lnTo>
                  <a:lnTo>
                    <a:pt x="74" y="233"/>
                  </a:lnTo>
                  <a:lnTo>
                    <a:pt x="76" y="226"/>
                  </a:lnTo>
                  <a:lnTo>
                    <a:pt x="73" y="223"/>
                  </a:lnTo>
                  <a:lnTo>
                    <a:pt x="68" y="217"/>
                  </a:lnTo>
                  <a:lnTo>
                    <a:pt x="68" y="213"/>
                  </a:lnTo>
                  <a:lnTo>
                    <a:pt x="70" y="203"/>
                  </a:lnTo>
                  <a:lnTo>
                    <a:pt x="73" y="200"/>
                  </a:lnTo>
                  <a:lnTo>
                    <a:pt x="78" y="202"/>
                  </a:lnTo>
                  <a:lnTo>
                    <a:pt x="82" y="198"/>
                  </a:lnTo>
                  <a:lnTo>
                    <a:pt x="99" y="192"/>
                  </a:lnTo>
                  <a:lnTo>
                    <a:pt x="100" y="188"/>
                  </a:lnTo>
                  <a:lnTo>
                    <a:pt x="95" y="182"/>
                  </a:lnTo>
                  <a:lnTo>
                    <a:pt x="92" y="178"/>
                  </a:lnTo>
                  <a:lnTo>
                    <a:pt x="92" y="176"/>
                  </a:lnTo>
                  <a:lnTo>
                    <a:pt x="94" y="170"/>
                  </a:lnTo>
                  <a:lnTo>
                    <a:pt x="98" y="166"/>
                  </a:lnTo>
                  <a:lnTo>
                    <a:pt x="100" y="159"/>
                  </a:lnTo>
                  <a:lnTo>
                    <a:pt x="103" y="159"/>
                  </a:lnTo>
                  <a:lnTo>
                    <a:pt x="107" y="163"/>
                  </a:lnTo>
                  <a:lnTo>
                    <a:pt x="108" y="159"/>
                  </a:lnTo>
                  <a:lnTo>
                    <a:pt x="109" y="159"/>
                  </a:lnTo>
                  <a:lnTo>
                    <a:pt x="111" y="156"/>
                  </a:lnTo>
                  <a:lnTo>
                    <a:pt x="108" y="152"/>
                  </a:lnTo>
                  <a:lnTo>
                    <a:pt x="108" y="149"/>
                  </a:lnTo>
                  <a:lnTo>
                    <a:pt x="108" y="147"/>
                  </a:lnTo>
                  <a:lnTo>
                    <a:pt x="111" y="147"/>
                  </a:lnTo>
                  <a:lnTo>
                    <a:pt x="113" y="149"/>
                  </a:lnTo>
                  <a:lnTo>
                    <a:pt x="117" y="151"/>
                  </a:lnTo>
                  <a:lnTo>
                    <a:pt x="123" y="148"/>
                  </a:lnTo>
                  <a:lnTo>
                    <a:pt x="123" y="148"/>
                  </a:lnTo>
                  <a:lnTo>
                    <a:pt x="125" y="148"/>
                  </a:lnTo>
                  <a:lnTo>
                    <a:pt x="127" y="148"/>
                  </a:lnTo>
                  <a:lnTo>
                    <a:pt x="127" y="155"/>
                  </a:lnTo>
                  <a:lnTo>
                    <a:pt x="130" y="155"/>
                  </a:lnTo>
                  <a:lnTo>
                    <a:pt x="134" y="153"/>
                  </a:lnTo>
                  <a:lnTo>
                    <a:pt x="136" y="151"/>
                  </a:lnTo>
                  <a:lnTo>
                    <a:pt x="134" y="148"/>
                  </a:lnTo>
                  <a:lnTo>
                    <a:pt x="131" y="145"/>
                  </a:lnTo>
                  <a:lnTo>
                    <a:pt x="133" y="140"/>
                  </a:lnTo>
                  <a:lnTo>
                    <a:pt x="142" y="144"/>
                  </a:lnTo>
                  <a:lnTo>
                    <a:pt x="146" y="143"/>
                  </a:lnTo>
                  <a:lnTo>
                    <a:pt x="152" y="142"/>
                  </a:lnTo>
                  <a:lnTo>
                    <a:pt x="156" y="145"/>
                  </a:lnTo>
                  <a:lnTo>
                    <a:pt x="160" y="148"/>
                  </a:lnTo>
                  <a:lnTo>
                    <a:pt x="164" y="149"/>
                  </a:lnTo>
                  <a:lnTo>
                    <a:pt x="168" y="149"/>
                  </a:lnTo>
                  <a:lnTo>
                    <a:pt x="169" y="151"/>
                  </a:lnTo>
                  <a:lnTo>
                    <a:pt x="172" y="155"/>
                  </a:lnTo>
                  <a:lnTo>
                    <a:pt x="175" y="155"/>
                  </a:lnTo>
                  <a:lnTo>
                    <a:pt x="177" y="152"/>
                  </a:lnTo>
                  <a:lnTo>
                    <a:pt x="179" y="142"/>
                  </a:lnTo>
                  <a:lnTo>
                    <a:pt x="179" y="140"/>
                  </a:lnTo>
                  <a:lnTo>
                    <a:pt x="183" y="139"/>
                  </a:lnTo>
                  <a:lnTo>
                    <a:pt x="186" y="137"/>
                  </a:lnTo>
                  <a:lnTo>
                    <a:pt x="189" y="136"/>
                  </a:lnTo>
                  <a:lnTo>
                    <a:pt x="191" y="132"/>
                  </a:lnTo>
                  <a:lnTo>
                    <a:pt x="194" y="132"/>
                  </a:lnTo>
                  <a:lnTo>
                    <a:pt x="197" y="132"/>
                  </a:lnTo>
                  <a:lnTo>
                    <a:pt x="200" y="140"/>
                  </a:lnTo>
                  <a:lnTo>
                    <a:pt x="203" y="140"/>
                  </a:lnTo>
                  <a:lnTo>
                    <a:pt x="206" y="139"/>
                  </a:lnTo>
                  <a:lnTo>
                    <a:pt x="208" y="139"/>
                  </a:lnTo>
                  <a:lnTo>
                    <a:pt x="208" y="139"/>
                  </a:lnTo>
                  <a:lnTo>
                    <a:pt x="208" y="144"/>
                  </a:lnTo>
                  <a:lnTo>
                    <a:pt x="208" y="145"/>
                  </a:lnTo>
                  <a:lnTo>
                    <a:pt x="210" y="145"/>
                  </a:lnTo>
                  <a:lnTo>
                    <a:pt x="212" y="144"/>
                  </a:lnTo>
                  <a:lnTo>
                    <a:pt x="212" y="137"/>
                  </a:lnTo>
                  <a:lnTo>
                    <a:pt x="214" y="136"/>
                  </a:lnTo>
                  <a:lnTo>
                    <a:pt x="218" y="136"/>
                  </a:lnTo>
                  <a:lnTo>
                    <a:pt x="219" y="136"/>
                  </a:lnTo>
                  <a:lnTo>
                    <a:pt x="219" y="135"/>
                  </a:lnTo>
                  <a:lnTo>
                    <a:pt x="218" y="130"/>
                  </a:lnTo>
                  <a:lnTo>
                    <a:pt x="218" y="127"/>
                  </a:lnTo>
                  <a:lnTo>
                    <a:pt x="218" y="124"/>
                  </a:lnTo>
                  <a:lnTo>
                    <a:pt x="219" y="123"/>
                  </a:lnTo>
                  <a:lnTo>
                    <a:pt x="223" y="122"/>
                  </a:lnTo>
                  <a:lnTo>
                    <a:pt x="224" y="120"/>
                  </a:lnTo>
                  <a:lnTo>
                    <a:pt x="223" y="120"/>
                  </a:lnTo>
                  <a:lnTo>
                    <a:pt x="220" y="116"/>
                  </a:lnTo>
                  <a:lnTo>
                    <a:pt x="222" y="116"/>
                  </a:lnTo>
                  <a:lnTo>
                    <a:pt x="225" y="116"/>
                  </a:lnTo>
                  <a:lnTo>
                    <a:pt x="227" y="116"/>
                  </a:lnTo>
                  <a:lnTo>
                    <a:pt x="231" y="114"/>
                  </a:lnTo>
                  <a:lnTo>
                    <a:pt x="231" y="113"/>
                  </a:lnTo>
                  <a:lnTo>
                    <a:pt x="231" y="112"/>
                  </a:lnTo>
                  <a:lnTo>
                    <a:pt x="227" y="110"/>
                  </a:lnTo>
                  <a:lnTo>
                    <a:pt x="227" y="108"/>
                  </a:lnTo>
                  <a:lnTo>
                    <a:pt x="228" y="108"/>
                  </a:lnTo>
                  <a:lnTo>
                    <a:pt x="231" y="109"/>
                  </a:lnTo>
                  <a:lnTo>
                    <a:pt x="235" y="112"/>
                  </a:lnTo>
                  <a:lnTo>
                    <a:pt x="236" y="120"/>
                  </a:lnTo>
                  <a:lnTo>
                    <a:pt x="237" y="120"/>
                  </a:lnTo>
                  <a:lnTo>
                    <a:pt x="239" y="122"/>
                  </a:lnTo>
                  <a:lnTo>
                    <a:pt x="243" y="124"/>
                  </a:lnTo>
                  <a:lnTo>
                    <a:pt x="250" y="124"/>
                  </a:lnTo>
                  <a:lnTo>
                    <a:pt x="255" y="128"/>
                  </a:lnTo>
                  <a:lnTo>
                    <a:pt x="257" y="124"/>
                  </a:lnTo>
                  <a:lnTo>
                    <a:pt x="258" y="124"/>
                  </a:lnTo>
                  <a:lnTo>
                    <a:pt x="262" y="123"/>
                  </a:lnTo>
                  <a:lnTo>
                    <a:pt x="264" y="120"/>
                  </a:lnTo>
                  <a:lnTo>
                    <a:pt x="264" y="116"/>
                  </a:lnTo>
                  <a:lnTo>
                    <a:pt x="264" y="105"/>
                  </a:lnTo>
                  <a:lnTo>
                    <a:pt x="268" y="100"/>
                  </a:lnTo>
                  <a:lnTo>
                    <a:pt x="268" y="96"/>
                  </a:lnTo>
                  <a:lnTo>
                    <a:pt x="271" y="95"/>
                  </a:lnTo>
                  <a:lnTo>
                    <a:pt x="272" y="95"/>
                  </a:lnTo>
                  <a:lnTo>
                    <a:pt x="276" y="95"/>
                  </a:lnTo>
                  <a:lnTo>
                    <a:pt x="280" y="92"/>
                  </a:lnTo>
                  <a:lnTo>
                    <a:pt x="283" y="89"/>
                  </a:lnTo>
                  <a:lnTo>
                    <a:pt x="283" y="83"/>
                  </a:lnTo>
                  <a:lnTo>
                    <a:pt x="284" y="76"/>
                  </a:lnTo>
                  <a:lnTo>
                    <a:pt x="292" y="72"/>
                  </a:lnTo>
                  <a:lnTo>
                    <a:pt x="295" y="68"/>
                  </a:lnTo>
                  <a:lnTo>
                    <a:pt x="297" y="66"/>
                  </a:lnTo>
                  <a:lnTo>
                    <a:pt x="299" y="63"/>
                  </a:lnTo>
                  <a:lnTo>
                    <a:pt x="297" y="60"/>
                  </a:lnTo>
                  <a:lnTo>
                    <a:pt x="295" y="50"/>
                  </a:lnTo>
                  <a:lnTo>
                    <a:pt x="295" y="48"/>
                  </a:lnTo>
                  <a:lnTo>
                    <a:pt x="296" y="45"/>
                  </a:lnTo>
                  <a:lnTo>
                    <a:pt x="303" y="45"/>
                  </a:lnTo>
                  <a:lnTo>
                    <a:pt x="307" y="44"/>
                  </a:lnTo>
                  <a:lnTo>
                    <a:pt x="313" y="48"/>
                  </a:lnTo>
                  <a:lnTo>
                    <a:pt x="317" y="48"/>
                  </a:lnTo>
                  <a:lnTo>
                    <a:pt x="319" y="45"/>
                  </a:lnTo>
                  <a:lnTo>
                    <a:pt x="323" y="41"/>
                  </a:lnTo>
                  <a:lnTo>
                    <a:pt x="327" y="40"/>
                  </a:lnTo>
                  <a:lnTo>
                    <a:pt x="330" y="37"/>
                  </a:lnTo>
                  <a:lnTo>
                    <a:pt x="342" y="35"/>
                  </a:lnTo>
                  <a:lnTo>
                    <a:pt x="342" y="31"/>
                  </a:lnTo>
                  <a:lnTo>
                    <a:pt x="344" y="27"/>
                  </a:lnTo>
                  <a:lnTo>
                    <a:pt x="344" y="25"/>
                  </a:lnTo>
                  <a:lnTo>
                    <a:pt x="342" y="24"/>
                  </a:lnTo>
                  <a:lnTo>
                    <a:pt x="338" y="24"/>
                  </a:lnTo>
                  <a:lnTo>
                    <a:pt x="336" y="24"/>
                  </a:lnTo>
                  <a:lnTo>
                    <a:pt x="336" y="21"/>
                  </a:lnTo>
                  <a:lnTo>
                    <a:pt x="338" y="19"/>
                  </a:lnTo>
                  <a:lnTo>
                    <a:pt x="338" y="17"/>
                  </a:lnTo>
                  <a:lnTo>
                    <a:pt x="338" y="14"/>
                  </a:lnTo>
                  <a:lnTo>
                    <a:pt x="335" y="11"/>
                  </a:lnTo>
                  <a:lnTo>
                    <a:pt x="334" y="10"/>
                  </a:lnTo>
                  <a:lnTo>
                    <a:pt x="334" y="8"/>
                  </a:lnTo>
                  <a:lnTo>
                    <a:pt x="338" y="3"/>
                  </a:lnTo>
                  <a:lnTo>
                    <a:pt x="338" y="3"/>
                  </a:lnTo>
                  <a:lnTo>
                    <a:pt x="340" y="3"/>
                  </a:lnTo>
                  <a:lnTo>
                    <a:pt x="344" y="0"/>
                  </a:lnTo>
                  <a:lnTo>
                    <a:pt x="351" y="3"/>
                  </a:lnTo>
                  <a:lnTo>
                    <a:pt x="355" y="4"/>
                  </a:lnTo>
                  <a:lnTo>
                    <a:pt x="356" y="4"/>
                  </a:lnTo>
                  <a:lnTo>
                    <a:pt x="363" y="2"/>
                  </a:lnTo>
                  <a:lnTo>
                    <a:pt x="363" y="0"/>
                  </a:lnTo>
                  <a:lnTo>
                    <a:pt x="367" y="0"/>
                  </a:lnTo>
                  <a:lnTo>
                    <a:pt x="369" y="2"/>
                  </a:lnTo>
                  <a:lnTo>
                    <a:pt x="370" y="6"/>
                  </a:lnTo>
                  <a:lnTo>
                    <a:pt x="373" y="6"/>
                  </a:lnTo>
                  <a:lnTo>
                    <a:pt x="375" y="6"/>
                  </a:lnTo>
                  <a:lnTo>
                    <a:pt x="379" y="7"/>
                  </a:lnTo>
                  <a:lnTo>
                    <a:pt x="382" y="15"/>
                  </a:lnTo>
                  <a:lnTo>
                    <a:pt x="384" y="17"/>
                  </a:lnTo>
                  <a:lnTo>
                    <a:pt x="387" y="21"/>
                  </a:lnTo>
                  <a:lnTo>
                    <a:pt x="388" y="27"/>
                  </a:lnTo>
                  <a:lnTo>
                    <a:pt x="392" y="29"/>
                  </a:lnTo>
                  <a:lnTo>
                    <a:pt x="398" y="31"/>
                  </a:lnTo>
                  <a:lnTo>
                    <a:pt x="402" y="29"/>
                  </a:lnTo>
                  <a:lnTo>
                    <a:pt x="409" y="28"/>
                  </a:lnTo>
                  <a:lnTo>
                    <a:pt x="413" y="29"/>
                  </a:lnTo>
                  <a:lnTo>
                    <a:pt x="417" y="29"/>
                  </a:lnTo>
                  <a:lnTo>
                    <a:pt x="420" y="33"/>
                  </a:lnTo>
                  <a:lnTo>
                    <a:pt x="423" y="35"/>
                  </a:lnTo>
                  <a:lnTo>
                    <a:pt x="425" y="38"/>
                  </a:lnTo>
                  <a:lnTo>
                    <a:pt x="430" y="38"/>
                  </a:lnTo>
                  <a:lnTo>
                    <a:pt x="433" y="40"/>
                  </a:lnTo>
                  <a:lnTo>
                    <a:pt x="435" y="40"/>
                  </a:lnTo>
                  <a:lnTo>
                    <a:pt x="435" y="38"/>
                  </a:lnTo>
                  <a:lnTo>
                    <a:pt x="435" y="36"/>
                  </a:lnTo>
                  <a:lnTo>
                    <a:pt x="437" y="33"/>
                  </a:lnTo>
                  <a:lnTo>
                    <a:pt x="444" y="31"/>
                  </a:lnTo>
                  <a:lnTo>
                    <a:pt x="446" y="32"/>
                  </a:lnTo>
                  <a:lnTo>
                    <a:pt x="450" y="33"/>
                  </a:lnTo>
                  <a:lnTo>
                    <a:pt x="456" y="33"/>
                  </a:lnTo>
                  <a:lnTo>
                    <a:pt x="460" y="36"/>
                  </a:lnTo>
                  <a:lnTo>
                    <a:pt x="462" y="37"/>
                  </a:lnTo>
                  <a:lnTo>
                    <a:pt x="462" y="38"/>
                  </a:lnTo>
                  <a:lnTo>
                    <a:pt x="464" y="38"/>
                  </a:lnTo>
                  <a:lnTo>
                    <a:pt x="466" y="37"/>
                  </a:lnTo>
                  <a:lnTo>
                    <a:pt x="466" y="35"/>
                  </a:lnTo>
                  <a:lnTo>
                    <a:pt x="472" y="36"/>
                  </a:lnTo>
                  <a:lnTo>
                    <a:pt x="474" y="35"/>
                  </a:lnTo>
                  <a:lnTo>
                    <a:pt x="477" y="29"/>
                  </a:lnTo>
                  <a:lnTo>
                    <a:pt x="480" y="27"/>
                  </a:lnTo>
                  <a:lnTo>
                    <a:pt x="482" y="24"/>
                  </a:lnTo>
                  <a:lnTo>
                    <a:pt x="486" y="23"/>
                  </a:lnTo>
                  <a:lnTo>
                    <a:pt x="490" y="19"/>
                  </a:lnTo>
                  <a:lnTo>
                    <a:pt x="493" y="19"/>
                  </a:lnTo>
                  <a:lnTo>
                    <a:pt x="494" y="21"/>
                  </a:lnTo>
                  <a:lnTo>
                    <a:pt x="494" y="25"/>
                  </a:lnTo>
                  <a:lnTo>
                    <a:pt x="497" y="28"/>
                  </a:lnTo>
                  <a:lnTo>
                    <a:pt x="498" y="33"/>
                  </a:lnTo>
                  <a:lnTo>
                    <a:pt x="501" y="36"/>
                  </a:lnTo>
                  <a:lnTo>
                    <a:pt x="502" y="37"/>
                  </a:lnTo>
                  <a:lnTo>
                    <a:pt x="507" y="37"/>
                  </a:lnTo>
                  <a:lnTo>
                    <a:pt x="511" y="37"/>
                  </a:lnTo>
                  <a:lnTo>
                    <a:pt x="514" y="41"/>
                  </a:lnTo>
                  <a:lnTo>
                    <a:pt x="518" y="43"/>
                  </a:lnTo>
                  <a:lnTo>
                    <a:pt x="522" y="49"/>
                  </a:lnTo>
                  <a:lnTo>
                    <a:pt x="520" y="53"/>
                  </a:lnTo>
                  <a:lnTo>
                    <a:pt x="524" y="60"/>
                  </a:lnTo>
                  <a:lnTo>
                    <a:pt x="522" y="60"/>
                  </a:lnTo>
                  <a:lnTo>
                    <a:pt x="524" y="64"/>
                  </a:lnTo>
                  <a:lnTo>
                    <a:pt x="522" y="66"/>
                  </a:lnTo>
                  <a:lnTo>
                    <a:pt x="522" y="66"/>
                  </a:lnTo>
                  <a:lnTo>
                    <a:pt x="522" y="71"/>
                  </a:lnTo>
                  <a:lnTo>
                    <a:pt x="522" y="72"/>
                  </a:lnTo>
                  <a:lnTo>
                    <a:pt x="520" y="74"/>
                  </a:lnTo>
                  <a:lnTo>
                    <a:pt x="520" y="76"/>
                  </a:lnTo>
                  <a:lnTo>
                    <a:pt x="526" y="79"/>
                  </a:lnTo>
                  <a:lnTo>
                    <a:pt x="532" y="87"/>
                  </a:lnTo>
                  <a:lnTo>
                    <a:pt x="536" y="91"/>
                  </a:lnTo>
                  <a:lnTo>
                    <a:pt x="536" y="93"/>
                  </a:lnTo>
                  <a:lnTo>
                    <a:pt x="536" y="95"/>
                  </a:lnTo>
                  <a:lnTo>
                    <a:pt x="534" y="96"/>
                  </a:lnTo>
                  <a:lnTo>
                    <a:pt x="540" y="99"/>
                  </a:lnTo>
                  <a:lnTo>
                    <a:pt x="542" y="100"/>
                  </a:lnTo>
                  <a:lnTo>
                    <a:pt x="544" y="106"/>
                  </a:lnTo>
                  <a:lnTo>
                    <a:pt x="550" y="108"/>
                  </a:lnTo>
                  <a:lnTo>
                    <a:pt x="551" y="110"/>
                  </a:lnTo>
                  <a:lnTo>
                    <a:pt x="551" y="112"/>
                  </a:lnTo>
                  <a:lnTo>
                    <a:pt x="555" y="120"/>
                  </a:lnTo>
                  <a:lnTo>
                    <a:pt x="559" y="120"/>
                  </a:lnTo>
                  <a:lnTo>
                    <a:pt x="563" y="122"/>
                  </a:lnTo>
                  <a:lnTo>
                    <a:pt x="565" y="120"/>
                  </a:lnTo>
                  <a:lnTo>
                    <a:pt x="567" y="124"/>
                  </a:lnTo>
                  <a:lnTo>
                    <a:pt x="568" y="124"/>
                  </a:lnTo>
                  <a:lnTo>
                    <a:pt x="568" y="127"/>
                  </a:lnTo>
                  <a:lnTo>
                    <a:pt x="568" y="128"/>
                  </a:lnTo>
                  <a:lnTo>
                    <a:pt x="574" y="128"/>
                  </a:lnTo>
                  <a:lnTo>
                    <a:pt x="576" y="130"/>
                  </a:lnTo>
                  <a:lnTo>
                    <a:pt x="576" y="127"/>
                  </a:lnTo>
                  <a:lnTo>
                    <a:pt x="578" y="130"/>
                  </a:lnTo>
                  <a:lnTo>
                    <a:pt x="582" y="127"/>
                  </a:lnTo>
                  <a:lnTo>
                    <a:pt x="582" y="128"/>
                  </a:lnTo>
                  <a:lnTo>
                    <a:pt x="561" y="155"/>
                  </a:lnTo>
                  <a:lnTo>
                    <a:pt x="557" y="159"/>
                  </a:lnTo>
                  <a:lnTo>
                    <a:pt x="553" y="161"/>
                  </a:lnTo>
                  <a:lnTo>
                    <a:pt x="542" y="169"/>
                  </a:lnTo>
                  <a:lnTo>
                    <a:pt x="541" y="169"/>
                  </a:lnTo>
                  <a:lnTo>
                    <a:pt x="529" y="180"/>
                  </a:lnTo>
                  <a:lnTo>
                    <a:pt x="529" y="180"/>
                  </a:lnTo>
                  <a:lnTo>
                    <a:pt x="530" y="182"/>
                  </a:lnTo>
                  <a:lnTo>
                    <a:pt x="530" y="183"/>
                  </a:lnTo>
                  <a:lnTo>
                    <a:pt x="530" y="188"/>
                  </a:lnTo>
                  <a:lnTo>
                    <a:pt x="524" y="191"/>
                  </a:lnTo>
                  <a:lnTo>
                    <a:pt x="520" y="194"/>
                  </a:lnTo>
                  <a:lnTo>
                    <a:pt x="522" y="199"/>
                  </a:lnTo>
                  <a:lnTo>
                    <a:pt x="520" y="203"/>
                  </a:lnTo>
                  <a:lnTo>
                    <a:pt x="515" y="207"/>
                  </a:lnTo>
                  <a:lnTo>
                    <a:pt x="507" y="208"/>
                  </a:lnTo>
                  <a:lnTo>
                    <a:pt x="506" y="209"/>
                  </a:lnTo>
                  <a:lnTo>
                    <a:pt x="502" y="217"/>
                  </a:lnTo>
                  <a:lnTo>
                    <a:pt x="503" y="219"/>
                  </a:lnTo>
                  <a:lnTo>
                    <a:pt x="502" y="221"/>
                  </a:lnTo>
                  <a:lnTo>
                    <a:pt x="497" y="223"/>
                  </a:lnTo>
                  <a:lnTo>
                    <a:pt x="487" y="226"/>
                  </a:lnTo>
                  <a:lnTo>
                    <a:pt x="482" y="229"/>
                  </a:lnTo>
                  <a:lnTo>
                    <a:pt x="481" y="230"/>
                  </a:lnTo>
                  <a:lnTo>
                    <a:pt x="477" y="231"/>
                  </a:lnTo>
                  <a:lnTo>
                    <a:pt x="472" y="233"/>
                  </a:lnTo>
                  <a:lnTo>
                    <a:pt x="462" y="238"/>
                  </a:lnTo>
                  <a:lnTo>
                    <a:pt x="460" y="241"/>
                  </a:lnTo>
                  <a:lnTo>
                    <a:pt x="459" y="242"/>
                  </a:lnTo>
                  <a:lnTo>
                    <a:pt x="441" y="244"/>
                  </a:lnTo>
                  <a:lnTo>
                    <a:pt x="434" y="244"/>
                  </a:lnTo>
                  <a:lnTo>
                    <a:pt x="414" y="248"/>
                  </a:lnTo>
                  <a:lnTo>
                    <a:pt x="371" y="251"/>
                  </a:lnTo>
                  <a:lnTo>
                    <a:pt x="355" y="252"/>
                  </a:lnTo>
                  <a:lnTo>
                    <a:pt x="332" y="254"/>
                  </a:lnTo>
                  <a:lnTo>
                    <a:pt x="330" y="255"/>
                  </a:lnTo>
                  <a:lnTo>
                    <a:pt x="319" y="256"/>
                  </a:lnTo>
                  <a:lnTo>
                    <a:pt x="292" y="259"/>
                  </a:lnTo>
                  <a:lnTo>
                    <a:pt x="276" y="260"/>
                  </a:lnTo>
                  <a:lnTo>
                    <a:pt x="258" y="262"/>
                  </a:lnTo>
                  <a:lnTo>
                    <a:pt x="241" y="262"/>
                  </a:lnTo>
                  <a:lnTo>
                    <a:pt x="233" y="263"/>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22" name="Freeform 563"/>
            <p:cNvSpPr>
              <a:spLocks/>
            </p:cNvSpPr>
            <p:nvPr/>
          </p:nvSpPr>
          <p:spPr bwMode="auto">
            <a:xfrm>
              <a:off x="5741988" y="4429125"/>
              <a:ext cx="1154112" cy="377825"/>
            </a:xfrm>
            <a:custGeom>
              <a:avLst/>
              <a:gdLst/>
              <a:ahLst/>
              <a:cxnLst>
                <a:cxn ang="0">
                  <a:pos x="512" y="155"/>
                </a:cxn>
                <a:cxn ang="0">
                  <a:pos x="500" y="165"/>
                </a:cxn>
                <a:cxn ang="0">
                  <a:pos x="467" y="195"/>
                </a:cxn>
                <a:cxn ang="0">
                  <a:pos x="413" y="201"/>
                </a:cxn>
                <a:cxn ang="0">
                  <a:pos x="364" y="207"/>
                </a:cxn>
                <a:cxn ang="0">
                  <a:pos x="285" y="215"/>
                </a:cxn>
                <a:cxn ang="0">
                  <a:pos x="190" y="222"/>
                </a:cxn>
                <a:cxn ang="0">
                  <a:pos x="158" y="226"/>
                </a:cxn>
                <a:cxn ang="0">
                  <a:pos x="91" y="231"/>
                </a:cxn>
                <a:cxn ang="0">
                  <a:pos x="0" y="238"/>
                </a:cxn>
                <a:cxn ang="0">
                  <a:pos x="9" y="226"/>
                </a:cxn>
                <a:cxn ang="0">
                  <a:pos x="18" y="222"/>
                </a:cxn>
                <a:cxn ang="0">
                  <a:pos x="15" y="211"/>
                </a:cxn>
                <a:cxn ang="0">
                  <a:pos x="10" y="207"/>
                </a:cxn>
                <a:cxn ang="0">
                  <a:pos x="15" y="199"/>
                </a:cxn>
                <a:cxn ang="0">
                  <a:pos x="11" y="196"/>
                </a:cxn>
                <a:cxn ang="0">
                  <a:pos x="10" y="192"/>
                </a:cxn>
                <a:cxn ang="0">
                  <a:pos x="17" y="195"/>
                </a:cxn>
                <a:cxn ang="0">
                  <a:pos x="18" y="182"/>
                </a:cxn>
                <a:cxn ang="0">
                  <a:pos x="27" y="183"/>
                </a:cxn>
                <a:cxn ang="0">
                  <a:pos x="31" y="172"/>
                </a:cxn>
                <a:cxn ang="0">
                  <a:pos x="30" y="170"/>
                </a:cxn>
                <a:cxn ang="0">
                  <a:pos x="27" y="161"/>
                </a:cxn>
                <a:cxn ang="0">
                  <a:pos x="37" y="155"/>
                </a:cxn>
                <a:cxn ang="0">
                  <a:pos x="44" y="151"/>
                </a:cxn>
                <a:cxn ang="0">
                  <a:pos x="40" y="144"/>
                </a:cxn>
                <a:cxn ang="0">
                  <a:pos x="48" y="143"/>
                </a:cxn>
                <a:cxn ang="0">
                  <a:pos x="43" y="132"/>
                </a:cxn>
                <a:cxn ang="0">
                  <a:pos x="51" y="119"/>
                </a:cxn>
                <a:cxn ang="0">
                  <a:pos x="43" y="108"/>
                </a:cxn>
                <a:cxn ang="0">
                  <a:pos x="54" y="106"/>
                </a:cxn>
                <a:cxn ang="0">
                  <a:pos x="54" y="100"/>
                </a:cxn>
                <a:cxn ang="0">
                  <a:pos x="54" y="87"/>
                </a:cxn>
                <a:cxn ang="0">
                  <a:pos x="58" y="89"/>
                </a:cxn>
                <a:cxn ang="0">
                  <a:pos x="109" y="80"/>
                </a:cxn>
                <a:cxn ang="0">
                  <a:pos x="173" y="75"/>
                </a:cxn>
                <a:cxn ang="0">
                  <a:pos x="185" y="56"/>
                </a:cxn>
                <a:cxn ang="0">
                  <a:pos x="227" y="54"/>
                </a:cxn>
                <a:cxn ang="0">
                  <a:pos x="295" y="48"/>
                </a:cxn>
                <a:cxn ang="0">
                  <a:pos x="353" y="44"/>
                </a:cxn>
                <a:cxn ang="0">
                  <a:pos x="417" y="37"/>
                </a:cxn>
                <a:cxn ang="0">
                  <a:pos x="502" y="29"/>
                </a:cxn>
                <a:cxn ang="0">
                  <a:pos x="555" y="20"/>
                </a:cxn>
                <a:cxn ang="0">
                  <a:pos x="588" y="16"/>
                </a:cxn>
                <a:cxn ang="0">
                  <a:pos x="644" y="8"/>
                </a:cxn>
                <a:cxn ang="0">
                  <a:pos x="683" y="0"/>
                </a:cxn>
                <a:cxn ang="0">
                  <a:pos x="680" y="23"/>
                </a:cxn>
                <a:cxn ang="0">
                  <a:pos x="675" y="29"/>
                </a:cxn>
                <a:cxn ang="0">
                  <a:pos x="658" y="56"/>
                </a:cxn>
                <a:cxn ang="0">
                  <a:pos x="642" y="56"/>
                </a:cxn>
                <a:cxn ang="0">
                  <a:pos x="627" y="71"/>
                </a:cxn>
                <a:cxn ang="0">
                  <a:pos x="617" y="72"/>
                </a:cxn>
                <a:cxn ang="0">
                  <a:pos x="613" y="68"/>
                </a:cxn>
                <a:cxn ang="0">
                  <a:pos x="601" y="83"/>
                </a:cxn>
                <a:cxn ang="0">
                  <a:pos x="595" y="89"/>
                </a:cxn>
                <a:cxn ang="0">
                  <a:pos x="580" y="102"/>
                </a:cxn>
                <a:cxn ang="0">
                  <a:pos x="569" y="110"/>
                </a:cxn>
                <a:cxn ang="0">
                  <a:pos x="553" y="122"/>
                </a:cxn>
                <a:cxn ang="0">
                  <a:pos x="536" y="128"/>
                </a:cxn>
                <a:cxn ang="0">
                  <a:pos x="518" y="139"/>
                </a:cxn>
              </a:cxnLst>
              <a:rect l="0" t="0" r="r" b="b"/>
              <a:pathLst>
                <a:path w="683" h="238">
                  <a:moveTo>
                    <a:pt x="516" y="141"/>
                  </a:moveTo>
                  <a:lnTo>
                    <a:pt x="512" y="147"/>
                  </a:lnTo>
                  <a:lnTo>
                    <a:pt x="512" y="151"/>
                  </a:lnTo>
                  <a:lnTo>
                    <a:pt x="512" y="155"/>
                  </a:lnTo>
                  <a:lnTo>
                    <a:pt x="512" y="158"/>
                  </a:lnTo>
                  <a:lnTo>
                    <a:pt x="510" y="161"/>
                  </a:lnTo>
                  <a:lnTo>
                    <a:pt x="506" y="163"/>
                  </a:lnTo>
                  <a:lnTo>
                    <a:pt x="500" y="165"/>
                  </a:lnTo>
                  <a:lnTo>
                    <a:pt x="496" y="163"/>
                  </a:lnTo>
                  <a:lnTo>
                    <a:pt x="491" y="170"/>
                  </a:lnTo>
                  <a:lnTo>
                    <a:pt x="491" y="192"/>
                  </a:lnTo>
                  <a:lnTo>
                    <a:pt x="467" y="195"/>
                  </a:lnTo>
                  <a:lnTo>
                    <a:pt x="454" y="196"/>
                  </a:lnTo>
                  <a:lnTo>
                    <a:pt x="452" y="196"/>
                  </a:lnTo>
                  <a:lnTo>
                    <a:pt x="438" y="199"/>
                  </a:lnTo>
                  <a:lnTo>
                    <a:pt x="413" y="201"/>
                  </a:lnTo>
                  <a:lnTo>
                    <a:pt x="406" y="203"/>
                  </a:lnTo>
                  <a:lnTo>
                    <a:pt x="398" y="204"/>
                  </a:lnTo>
                  <a:lnTo>
                    <a:pt x="386" y="205"/>
                  </a:lnTo>
                  <a:lnTo>
                    <a:pt x="364" y="207"/>
                  </a:lnTo>
                  <a:lnTo>
                    <a:pt x="328" y="211"/>
                  </a:lnTo>
                  <a:lnTo>
                    <a:pt x="328" y="211"/>
                  </a:lnTo>
                  <a:lnTo>
                    <a:pt x="289" y="215"/>
                  </a:lnTo>
                  <a:lnTo>
                    <a:pt x="285" y="215"/>
                  </a:lnTo>
                  <a:lnTo>
                    <a:pt x="254" y="217"/>
                  </a:lnTo>
                  <a:lnTo>
                    <a:pt x="253" y="217"/>
                  </a:lnTo>
                  <a:lnTo>
                    <a:pt x="221" y="219"/>
                  </a:lnTo>
                  <a:lnTo>
                    <a:pt x="190" y="222"/>
                  </a:lnTo>
                  <a:lnTo>
                    <a:pt x="173" y="223"/>
                  </a:lnTo>
                  <a:lnTo>
                    <a:pt x="173" y="225"/>
                  </a:lnTo>
                  <a:lnTo>
                    <a:pt x="161" y="226"/>
                  </a:lnTo>
                  <a:lnTo>
                    <a:pt x="158" y="226"/>
                  </a:lnTo>
                  <a:lnTo>
                    <a:pt x="125" y="229"/>
                  </a:lnTo>
                  <a:lnTo>
                    <a:pt x="122" y="229"/>
                  </a:lnTo>
                  <a:lnTo>
                    <a:pt x="107" y="230"/>
                  </a:lnTo>
                  <a:lnTo>
                    <a:pt x="91" y="231"/>
                  </a:lnTo>
                  <a:lnTo>
                    <a:pt x="79" y="233"/>
                  </a:lnTo>
                  <a:lnTo>
                    <a:pt x="54" y="234"/>
                  </a:lnTo>
                  <a:lnTo>
                    <a:pt x="48" y="235"/>
                  </a:lnTo>
                  <a:lnTo>
                    <a:pt x="0" y="238"/>
                  </a:lnTo>
                  <a:lnTo>
                    <a:pt x="1" y="233"/>
                  </a:lnTo>
                  <a:lnTo>
                    <a:pt x="9" y="234"/>
                  </a:lnTo>
                  <a:lnTo>
                    <a:pt x="10" y="230"/>
                  </a:lnTo>
                  <a:lnTo>
                    <a:pt x="9" y="226"/>
                  </a:lnTo>
                  <a:lnTo>
                    <a:pt x="10" y="225"/>
                  </a:lnTo>
                  <a:lnTo>
                    <a:pt x="11" y="223"/>
                  </a:lnTo>
                  <a:lnTo>
                    <a:pt x="17" y="225"/>
                  </a:lnTo>
                  <a:lnTo>
                    <a:pt x="18" y="222"/>
                  </a:lnTo>
                  <a:lnTo>
                    <a:pt x="18" y="219"/>
                  </a:lnTo>
                  <a:lnTo>
                    <a:pt x="18" y="217"/>
                  </a:lnTo>
                  <a:lnTo>
                    <a:pt x="18" y="215"/>
                  </a:lnTo>
                  <a:lnTo>
                    <a:pt x="15" y="211"/>
                  </a:lnTo>
                  <a:lnTo>
                    <a:pt x="14" y="211"/>
                  </a:lnTo>
                  <a:lnTo>
                    <a:pt x="10" y="211"/>
                  </a:lnTo>
                  <a:lnTo>
                    <a:pt x="9" y="209"/>
                  </a:lnTo>
                  <a:lnTo>
                    <a:pt x="10" y="207"/>
                  </a:lnTo>
                  <a:lnTo>
                    <a:pt x="14" y="205"/>
                  </a:lnTo>
                  <a:lnTo>
                    <a:pt x="14" y="203"/>
                  </a:lnTo>
                  <a:lnTo>
                    <a:pt x="14" y="200"/>
                  </a:lnTo>
                  <a:lnTo>
                    <a:pt x="15" y="199"/>
                  </a:lnTo>
                  <a:lnTo>
                    <a:pt x="15" y="196"/>
                  </a:lnTo>
                  <a:lnTo>
                    <a:pt x="15" y="195"/>
                  </a:lnTo>
                  <a:lnTo>
                    <a:pt x="13" y="195"/>
                  </a:lnTo>
                  <a:lnTo>
                    <a:pt x="11" y="196"/>
                  </a:lnTo>
                  <a:lnTo>
                    <a:pt x="10" y="199"/>
                  </a:lnTo>
                  <a:lnTo>
                    <a:pt x="9" y="199"/>
                  </a:lnTo>
                  <a:lnTo>
                    <a:pt x="8" y="195"/>
                  </a:lnTo>
                  <a:lnTo>
                    <a:pt x="10" y="192"/>
                  </a:lnTo>
                  <a:lnTo>
                    <a:pt x="13" y="190"/>
                  </a:lnTo>
                  <a:lnTo>
                    <a:pt x="15" y="190"/>
                  </a:lnTo>
                  <a:lnTo>
                    <a:pt x="15" y="194"/>
                  </a:lnTo>
                  <a:lnTo>
                    <a:pt x="17" y="195"/>
                  </a:lnTo>
                  <a:lnTo>
                    <a:pt x="18" y="195"/>
                  </a:lnTo>
                  <a:lnTo>
                    <a:pt x="22" y="192"/>
                  </a:lnTo>
                  <a:lnTo>
                    <a:pt x="18" y="186"/>
                  </a:lnTo>
                  <a:lnTo>
                    <a:pt x="18" y="182"/>
                  </a:lnTo>
                  <a:lnTo>
                    <a:pt x="22" y="180"/>
                  </a:lnTo>
                  <a:lnTo>
                    <a:pt x="25" y="183"/>
                  </a:lnTo>
                  <a:lnTo>
                    <a:pt x="25" y="183"/>
                  </a:lnTo>
                  <a:lnTo>
                    <a:pt x="27" y="183"/>
                  </a:lnTo>
                  <a:lnTo>
                    <a:pt x="27" y="182"/>
                  </a:lnTo>
                  <a:lnTo>
                    <a:pt x="25" y="178"/>
                  </a:lnTo>
                  <a:lnTo>
                    <a:pt x="25" y="175"/>
                  </a:lnTo>
                  <a:lnTo>
                    <a:pt x="31" y="172"/>
                  </a:lnTo>
                  <a:lnTo>
                    <a:pt x="33" y="171"/>
                  </a:lnTo>
                  <a:lnTo>
                    <a:pt x="33" y="169"/>
                  </a:lnTo>
                  <a:lnTo>
                    <a:pt x="31" y="169"/>
                  </a:lnTo>
                  <a:lnTo>
                    <a:pt x="30" y="170"/>
                  </a:lnTo>
                  <a:lnTo>
                    <a:pt x="25" y="169"/>
                  </a:lnTo>
                  <a:lnTo>
                    <a:pt x="25" y="165"/>
                  </a:lnTo>
                  <a:lnTo>
                    <a:pt x="25" y="162"/>
                  </a:lnTo>
                  <a:lnTo>
                    <a:pt x="27" y="161"/>
                  </a:lnTo>
                  <a:lnTo>
                    <a:pt x="31" y="161"/>
                  </a:lnTo>
                  <a:lnTo>
                    <a:pt x="33" y="159"/>
                  </a:lnTo>
                  <a:lnTo>
                    <a:pt x="37" y="158"/>
                  </a:lnTo>
                  <a:lnTo>
                    <a:pt x="37" y="155"/>
                  </a:lnTo>
                  <a:lnTo>
                    <a:pt x="39" y="153"/>
                  </a:lnTo>
                  <a:lnTo>
                    <a:pt x="41" y="155"/>
                  </a:lnTo>
                  <a:lnTo>
                    <a:pt x="44" y="151"/>
                  </a:lnTo>
                  <a:lnTo>
                    <a:pt x="44" y="151"/>
                  </a:lnTo>
                  <a:lnTo>
                    <a:pt x="39" y="148"/>
                  </a:lnTo>
                  <a:lnTo>
                    <a:pt x="37" y="147"/>
                  </a:lnTo>
                  <a:lnTo>
                    <a:pt x="37" y="145"/>
                  </a:lnTo>
                  <a:lnTo>
                    <a:pt x="40" y="144"/>
                  </a:lnTo>
                  <a:lnTo>
                    <a:pt x="41" y="144"/>
                  </a:lnTo>
                  <a:lnTo>
                    <a:pt x="47" y="147"/>
                  </a:lnTo>
                  <a:lnTo>
                    <a:pt x="47" y="145"/>
                  </a:lnTo>
                  <a:lnTo>
                    <a:pt x="48" y="143"/>
                  </a:lnTo>
                  <a:lnTo>
                    <a:pt x="45" y="141"/>
                  </a:lnTo>
                  <a:lnTo>
                    <a:pt x="41" y="139"/>
                  </a:lnTo>
                  <a:lnTo>
                    <a:pt x="40" y="135"/>
                  </a:lnTo>
                  <a:lnTo>
                    <a:pt x="43" y="132"/>
                  </a:lnTo>
                  <a:lnTo>
                    <a:pt x="44" y="127"/>
                  </a:lnTo>
                  <a:lnTo>
                    <a:pt x="44" y="124"/>
                  </a:lnTo>
                  <a:lnTo>
                    <a:pt x="51" y="122"/>
                  </a:lnTo>
                  <a:lnTo>
                    <a:pt x="51" y="119"/>
                  </a:lnTo>
                  <a:lnTo>
                    <a:pt x="48" y="116"/>
                  </a:lnTo>
                  <a:lnTo>
                    <a:pt x="43" y="112"/>
                  </a:lnTo>
                  <a:lnTo>
                    <a:pt x="41" y="110"/>
                  </a:lnTo>
                  <a:lnTo>
                    <a:pt x="43" y="108"/>
                  </a:lnTo>
                  <a:lnTo>
                    <a:pt x="48" y="110"/>
                  </a:lnTo>
                  <a:lnTo>
                    <a:pt x="54" y="108"/>
                  </a:lnTo>
                  <a:lnTo>
                    <a:pt x="54" y="108"/>
                  </a:lnTo>
                  <a:lnTo>
                    <a:pt x="54" y="106"/>
                  </a:lnTo>
                  <a:lnTo>
                    <a:pt x="48" y="104"/>
                  </a:lnTo>
                  <a:lnTo>
                    <a:pt x="47" y="101"/>
                  </a:lnTo>
                  <a:lnTo>
                    <a:pt x="48" y="98"/>
                  </a:lnTo>
                  <a:lnTo>
                    <a:pt x="54" y="100"/>
                  </a:lnTo>
                  <a:lnTo>
                    <a:pt x="54" y="98"/>
                  </a:lnTo>
                  <a:lnTo>
                    <a:pt x="54" y="93"/>
                  </a:lnTo>
                  <a:lnTo>
                    <a:pt x="52" y="91"/>
                  </a:lnTo>
                  <a:lnTo>
                    <a:pt x="54" y="87"/>
                  </a:lnTo>
                  <a:lnTo>
                    <a:pt x="52" y="83"/>
                  </a:lnTo>
                  <a:lnTo>
                    <a:pt x="58" y="83"/>
                  </a:lnTo>
                  <a:lnTo>
                    <a:pt x="56" y="87"/>
                  </a:lnTo>
                  <a:lnTo>
                    <a:pt x="58" y="89"/>
                  </a:lnTo>
                  <a:lnTo>
                    <a:pt x="60" y="87"/>
                  </a:lnTo>
                  <a:lnTo>
                    <a:pt x="62" y="83"/>
                  </a:lnTo>
                  <a:lnTo>
                    <a:pt x="68" y="83"/>
                  </a:lnTo>
                  <a:lnTo>
                    <a:pt x="109" y="80"/>
                  </a:lnTo>
                  <a:lnTo>
                    <a:pt x="111" y="80"/>
                  </a:lnTo>
                  <a:lnTo>
                    <a:pt x="134" y="77"/>
                  </a:lnTo>
                  <a:lnTo>
                    <a:pt x="137" y="77"/>
                  </a:lnTo>
                  <a:lnTo>
                    <a:pt x="173" y="75"/>
                  </a:lnTo>
                  <a:lnTo>
                    <a:pt x="173" y="71"/>
                  </a:lnTo>
                  <a:lnTo>
                    <a:pt x="172" y="66"/>
                  </a:lnTo>
                  <a:lnTo>
                    <a:pt x="169" y="56"/>
                  </a:lnTo>
                  <a:lnTo>
                    <a:pt x="185" y="56"/>
                  </a:lnTo>
                  <a:lnTo>
                    <a:pt x="186" y="59"/>
                  </a:lnTo>
                  <a:lnTo>
                    <a:pt x="200" y="58"/>
                  </a:lnTo>
                  <a:lnTo>
                    <a:pt x="204" y="56"/>
                  </a:lnTo>
                  <a:lnTo>
                    <a:pt x="227" y="54"/>
                  </a:lnTo>
                  <a:lnTo>
                    <a:pt x="247" y="52"/>
                  </a:lnTo>
                  <a:lnTo>
                    <a:pt x="249" y="52"/>
                  </a:lnTo>
                  <a:lnTo>
                    <a:pt x="274" y="50"/>
                  </a:lnTo>
                  <a:lnTo>
                    <a:pt x="295" y="48"/>
                  </a:lnTo>
                  <a:lnTo>
                    <a:pt x="303" y="46"/>
                  </a:lnTo>
                  <a:lnTo>
                    <a:pt x="320" y="46"/>
                  </a:lnTo>
                  <a:lnTo>
                    <a:pt x="338" y="45"/>
                  </a:lnTo>
                  <a:lnTo>
                    <a:pt x="353" y="44"/>
                  </a:lnTo>
                  <a:lnTo>
                    <a:pt x="381" y="41"/>
                  </a:lnTo>
                  <a:lnTo>
                    <a:pt x="392" y="40"/>
                  </a:lnTo>
                  <a:lnTo>
                    <a:pt x="394" y="38"/>
                  </a:lnTo>
                  <a:lnTo>
                    <a:pt x="417" y="37"/>
                  </a:lnTo>
                  <a:lnTo>
                    <a:pt x="433" y="36"/>
                  </a:lnTo>
                  <a:lnTo>
                    <a:pt x="476" y="32"/>
                  </a:lnTo>
                  <a:lnTo>
                    <a:pt x="496" y="29"/>
                  </a:lnTo>
                  <a:lnTo>
                    <a:pt x="502" y="29"/>
                  </a:lnTo>
                  <a:lnTo>
                    <a:pt x="520" y="27"/>
                  </a:lnTo>
                  <a:lnTo>
                    <a:pt x="522" y="25"/>
                  </a:lnTo>
                  <a:lnTo>
                    <a:pt x="539" y="23"/>
                  </a:lnTo>
                  <a:lnTo>
                    <a:pt x="555" y="20"/>
                  </a:lnTo>
                  <a:lnTo>
                    <a:pt x="557" y="21"/>
                  </a:lnTo>
                  <a:lnTo>
                    <a:pt x="560" y="21"/>
                  </a:lnTo>
                  <a:lnTo>
                    <a:pt x="578" y="19"/>
                  </a:lnTo>
                  <a:lnTo>
                    <a:pt x="588" y="16"/>
                  </a:lnTo>
                  <a:lnTo>
                    <a:pt x="608" y="13"/>
                  </a:lnTo>
                  <a:lnTo>
                    <a:pt x="633" y="9"/>
                  </a:lnTo>
                  <a:lnTo>
                    <a:pt x="640" y="8"/>
                  </a:lnTo>
                  <a:lnTo>
                    <a:pt x="644" y="8"/>
                  </a:lnTo>
                  <a:lnTo>
                    <a:pt x="662" y="6"/>
                  </a:lnTo>
                  <a:lnTo>
                    <a:pt x="663" y="3"/>
                  </a:lnTo>
                  <a:lnTo>
                    <a:pt x="669" y="2"/>
                  </a:lnTo>
                  <a:lnTo>
                    <a:pt x="683" y="0"/>
                  </a:lnTo>
                  <a:lnTo>
                    <a:pt x="683" y="3"/>
                  </a:lnTo>
                  <a:lnTo>
                    <a:pt x="681" y="9"/>
                  </a:lnTo>
                  <a:lnTo>
                    <a:pt x="683" y="15"/>
                  </a:lnTo>
                  <a:lnTo>
                    <a:pt x="680" y="23"/>
                  </a:lnTo>
                  <a:lnTo>
                    <a:pt x="681" y="25"/>
                  </a:lnTo>
                  <a:lnTo>
                    <a:pt x="683" y="28"/>
                  </a:lnTo>
                  <a:lnTo>
                    <a:pt x="683" y="29"/>
                  </a:lnTo>
                  <a:lnTo>
                    <a:pt x="675" y="29"/>
                  </a:lnTo>
                  <a:lnTo>
                    <a:pt x="668" y="36"/>
                  </a:lnTo>
                  <a:lnTo>
                    <a:pt x="667" y="38"/>
                  </a:lnTo>
                  <a:lnTo>
                    <a:pt x="662" y="52"/>
                  </a:lnTo>
                  <a:lnTo>
                    <a:pt x="658" y="56"/>
                  </a:lnTo>
                  <a:lnTo>
                    <a:pt x="655" y="56"/>
                  </a:lnTo>
                  <a:lnTo>
                    <a:pt x="651" y="52"/>
                  </a:lnTo>
                  <a:lnTo>
                    <a:pt x="648" y="52"/>
                  </a:lnTo>
                  <a:lnTo>
                    <a:pt x="642" y="56"/>
                  </a:lnTo>
                  <a:lnTo>
                    <a:pt x="638" y="56"/>
                  </a:lnTo>
                  <a:lnTo>
                    <a:pt x="634" y="59"/>
                  </a:lnTo>
                  <a:lnTo>
                    <a:pt x="632" y="63"/>
                  </a:lnTo>
                  <a:lnTo>
                    <a:pt x="627" y="71"/>
                  </a:lnTo>
                  <a:lnTo>
                    <a:pt x="625" y="73"/>
                  </a:lnTo>
                  <a:lnTo>
                    <a:pt x="621" y="76"/>
                  </a:lnTo>
                  <a:lnTo>
                    <a:pt x="619" y="76"/>
                  </a:lnTo>
                  <a:lnTo>
                    <a:pt x="617" y="72"/>
                  </a:lnTo>
                  <a:lnTo>
                    <a:pt x="617" y="69"/>
                  </a:lnTo>
                  <a:lnTo>
                    <a:pt x="616" y="68"/>
                  </a:lnTo>
                  <a:lnTo>
                    <a:pt x="615" y="67"/>
                  </a:lnTo>
                  <a:lnTo>
                    <a:pt x="613" y="68"/>
                  </a:lnTo>
                  <a:lnTo>
                    <a:pt x="604" y="75"/>
                  </a:lnTo>
                  <a:lnTo>
                    <a:pt x="603" y="76"/>
                  </a:lnTo>
                  <a:lnTo>
                    <a:pt x="604" y="79"/>
                  </a:lnTo>
                  <a:lnTo>
                    <a:pt x="601" y="83"/>
                  </a:lnTo>
                  <a:lnTo>
                    <a:pt x="598" y="80"/>
                  </a:lnTo>
                  <a:lnTo>
                    <a:pt x="594" y="81"/>
                  </a:lnTo>
                  <a:lnTo>
                    <a:pt x="592" y="83"/>
                  </a:lnTo>
                  <a:lnTo>
                    <a:pt x="595" y="89"/>
                  </a:lnTo>
                  <a:lnTo>
                    <a:pt x="591" y="97"/>
                  </a:lnTo>
                  <a:lnTo>
                    <a:pt x="590" y="100"/>
                  </a:lnTo>
                  <a:lnTo>
                    <a:pt x="584" y="100"/>
                  </a:lnTo>
                  <a:lnTo>
                    <a:pt x="580" y="102"/>
                  </a:lnTo>
                  <a:lnTo>
                    <a:pt x="577" y="102"/>
                  </a:lnTo>
                  <a:lnTo>
                    <a:pt x="574" y="106"/>
                  </a:lnTo>
                  <a:lnTo>
                    <a:pt x="569" y="108"/>
                  </a:lnTo>
                  <a:lnTo>
                    <a:pt x="569" y="110"/>
                  </a:lnTo>
                  <a:lnTo>
                    <a:pt x="566" y="114"/>
                  </a:lnTo>
                  <a:lnTo>
                    <a:pt x="562" y="115"/>
                  </a:lnTo>
                  <a:lnTo>
                    <a:pt x="559" y="119"/>
                  </a:lnTo>
                  <a:lnTo>
                    <a:pt x="553" y="122"/>
                  </a:lnTo>
                  <a:lnTo>
                    <a:pt x="551" y="127"/>
                  </a:lnTo>
                  <a:lnTo>
                    <a:pt x="545" y="127"/>
                  </a:lnTo>
                  <a:lnTo>
                    <a:pt x="541" y="127"/>
                  </a:lnTo>
                  <a:lnTo>
                    <a:pt x="536" y="128"/>
                  </a:lnTo>
                  <a:lnTo>
                    <a:pt x="528" y="129"/>
                  </a:lnTo>
                  <a:lnTo>
                    <a:pt x="524" y="134"/>
                  </a:lnTo>
                  <a:lnTo>
                    <a:pt x="520" y="135"/>
                  </a:lnTo>
                  <a:lnTo>
                    <a:pt x="518" y="139"/>
                  </a:lnTo>
                  <a:lnTo>
                    <a:pt x="516" y="141"/>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23" name="Freeform 570"/>
            <p:cNvSpPr>
              <a:spLocks/>
            </p:cNvSpPr>
            <p:nvPr/>
          </p:nvSpPr>
          <p:spPr bwMode="auto">
            <a:xfrm>
              <a:off x="5610225" y="4784725"/>
              <a:ext cx="452438" cy="782638"/>
            </a:xfrm>
            <a:custGeom>
              <a:avLst/>
              <a:gdLst/>
              <a:ahLst/>
              <a:cxnLst>
                <a:cxn ang="0">
                  <a:pos x="283" y="472"/>
                </a:cxn>
                <a:cxn ang="0">
                  <a:pos x="212" y="472"/>
                </a:cxn>
                <a:cxn ang="0">
                  <a:pos x="184" y="487"/>
                </a:cxn>
                <a:cxn ang="0">
                  <a:pos x="180" y="476"/>
                </a:cxn>
                <a:cxn ang="0">
                  <a:pos x="175" y="464"/>
                </a:cxn>
                <a:cxn ang="0">
                  <a:pos x="162" y="451"/>
                </a:cxn>
                <a:cxn ang="0">
                  <a:pos x="161" y="443"/>
                </a:cxn>
                <a:cxn ang="0">
                  <a:pos x="162" y="431"/>
                </a:cxn>
                <a:cxn ang="0">
                  <a:pos x="167" y="422"/>
                </a:cxn>
                <a:cxn ang="0">
                  <a:pos x="169" y="413"/>
                </a:cxn>
                <a:cxn ang="0">
                  <a:pos x="95" y="417"/>
                </a:cxn>
                <a:cxn ang="0">
                  <a:pos x="9" y="416"/>
                </a:cxn>
                <a:cxn ang="0">
                  <a:pos x="2" y="393"/>
                </a:cxn>
                <a:cxn ang="0">
                  <a:pos x="9" y="383"/>
                </a:cxn>
                <a:cxn ang="0">
                  <a:pos x="13" y="383"/>
                </a:cxn>
                <a:cxn ang="0">
                  <a:pos x="15" y="366"/>
                </a:cxn>
                <a:cxn ang="0">
                  <a:pos x="11" y="355"/>
                </a:cxn>
                <a:cxn ang="0">
                  <a:pos x="24" y="344"/>
                </a:cxn>
                <a:cxn ang="0">
                  <a:pos x="24" y="336"/>
                </a:cxn>
                <a:cxn ang="0">
                  <a:pos x="31" y="332"/>
                </a:cxn>
                <a:cxn ang="0">
                  <a:pos x="39" y="313"/>
                </a:cxn>
                <a:cxn ang="0">
                  <a:pos x="50" y="305"/>
                </a:cxn>
                <a:cxn ang="0">
                  <a:pos x="42" y="305"/>
                </a:cxn>
                <a:cxn ang="0">
                  <a:pos x="46" y="295"/>
                </a:cxn>
                <a:cxn ang="0">
                  <a:pos x="58" y="288"/>
                </a:cxn>
                <a:cxn ang="0">
                  <a:pos x="52" y="274"/>
                </a:cxn>
                <a:cxn ang="0">
                  <a:pos x="46" y="268"/>
                </a:cxn>
                <a:cxn ang="0">
                  <a:pos x="46" y="260"/>
                </a:cxn>
                <a:cxn ang="0">
                  <a:pos x="39" y="259"/>
                </a:cxn>
                <a:cxn ang="0">
                  <a:pos x="35" y="234"/>
                </a:cxn>
                <a:cxn ang="0">
                  <a:pos x="35" y="226"/>
                </a:cxn>
                <a:cxn ang="0">
                  <a:pos x="33" y="214"/>
                </a:cxn>
                <a:cxn ang="0">
                  <a:pos x="35" y="206"/>
                </a:cxn>
                <a:cxn ang="0">
                  <a:pos x="38" y="188"/>
                </a:cxn>
                <a:cxn ang="0">
                  <a:pos x="39" y="174"/>
                </a:cxn>
                <a:cxn ang="0">
                  <a:pos x="27" y="177"/>
                </a:cxn>
                <a:cxn ang="0">
                  <a:pos x="29" y="171"/>
                </a:cxn>
                <a:cxn ang="0">
                  <a:pos x="27" y="165"/>
                </a:cxn>
                <a:cxn ang="0">
                  <a:pos x="31" y="154"/>
                </a:cxn>
                <a:cxn ang="0">
                  <a:pos x="39" y="149"/>
                </a:cxn>
                <a:cxn ang="0">
                  <a:pos x="33" y="140"/>
                </a:cxn>
                <a:cxn ang="0">
                  <a:pos x="39" y="136"/>
                </a:cxn>
                <a:cxn ang="0">
                  <a:pos x="38" y="119"/>
                </a:cxn>
                <a:cxn ang="0">
                  <a:pos x="43" y="117"/>
                </a:cxn>
                <a:cxn ang="0">
                  <a:pos x="46" y="98"/>
                </a:cxn>
                <a:cxn ang="0">
                  <a:pos x="46" y="92"/>
                </a:cxn>
                <a:cxn ang="0">
                  <a:pos x="60" y="84"/>
                </a:cxn>
                <a:cxn ang="0">
                  <a:pos x="68" y="78"/>
                </a:cxn>
                <a:cxn ang="0">
                  <a:pos x="76" y="60"/>
                </a:cxn>
                <a:cxn ang="0">
                  <a:pos x="75" y="50"/>
                </a:cxn>
                <a:cxn ang="0">
                  <a:pos x="75" y="35"/>
                </a:cxn>
                <a:cxn ang="0">
                  <a:pos x="80" y="42"/>
                </a:cxn>
                <a:cxn ang="0">
                  <a:pos x="83" y="25"/>
                </a:cxn>
                <a:cxn ang="0">
                  <a:pos x="95" y="26"/>
                </a:cxn>
                <a:cxn ang="0">
                  <a:pos x="93" y="14"/>
                </a:cxn>
                <a:cxn ang="0">
                  <a:pos x="219" y="4"/>
                </a:cxn>
                <a:cxn ang="0">
                  <a:pos x="274" y="42"/>
                </a:cxn>
                <a:cxn ang="0">
                  <a:pos x="272" y="173"/>
                </a:cxn>
                <a:cxn ang="0">
                  <a:pos x="272" y="334"/>
                </a:cxn>
              </a:cxnLst>
              <a:rect l="0" t="0" r="r" b="b"/>
              <a:pathLst>
                <a:path w="289" h="493">
                  <a:moveTo>
                    <a:pt x="276" y="359"/>
                  </a:moveTo>
                  <a:lnTo>
                    <a:pt x="279" y="390"/>
                  </a:lnTo>
                  <a:lnTo>
                    <a:pt x="281" y="404"/>
                  </a:lnTo>
                  <a:lnTo>
                    <a:pt x="283" y="430"/>
                  </a:lnTo>
                  <a:lnTo>
                    <a:pt x="289" y="464"/>
                  </a:lnTo>
                  <a:lnTo>
                    <a:pt x="289" y="468"/>
                  </a:lnTo>
                  <a:lnTo>
                    <a:pt x="283" y="472"/>
                  </a:lnTo>
                  <a:lnTo>
                    <a:pt x="273" y="466"/>
                  </a:lnTo>
                  <a:lnTo>
                    <a:pt x="264" y="472"/>
                  </a:lnTo>
                  <a:lnTo>
                    <a:pt x="247" y="464"/>
                  </a:lnTo>
                  <a:lnTo>
                    <a:pt x="242" y="465"/>
                  </a:lnTo>
                  <a:lnTo>
                    <a:pt x="246" y="468"/>
                  </a:lnTo>
                  <a:lnTo>
                    <a:pt x="213" y="478"/>
                  </a:lnTo>
                  <a:lnTo>
                    <a:pt x="212" y="472"/>
                  </a:lnTo>
                  <a:lnTo>
                    <a:pt x="206" y="472"/>
                  </a:lnTo>
                  <a:lnTo>
                    <a:pt x="205" y="472"/>
                  </a:lnTo>
                  <a:lnTo>
                    <a:pt x="209" y="478"/>
                  </a:lnTo>
                  <a:lnTo>
                    <a:pt x="202" y="485"/>
                  </a:lnTo>
                  <a:lnTo>
                    <a:pt x="198" y="491"/>
                  </a:lnTo>
                  <a:lnTo>
                    <a:pt x="187" y="493"/>
                  </a:lnTo>
                  <a:lnTo>
                    <a:pt x="184" y="487"/>
                  </a:lnTo>
                  <a:lnTo>
                    <a:pt x="183" y="486"/>
                  </a:lnTo>
                  <a:lnTo>
                    <a:pt x="182" y="483"/>
                  </a:lnTo>
                  <a:lnTo>
                    <a:pt x="180" y="482"/>
                  </a:lnTo>
                  <a:lnTo>
                    <a:pt x="180" y="480"/>
                  </a:lnTo>
                  <a:lnTo>
                    <a:pt x="183" y="479"/>
                  </a:lnTo>
                  <a:lnTo>
                    <a:pt x="182" y="476"/>
                  </a:lnTo>
                  <a:lnTo>
                    <a:pt x="180" y="476"/>
                  </a:lnTo>
                  <a:lnTo>
                    <a:pt x="179" y="476"/>
                  </a:lnTo>
                  <a:lnTo>
                    <a:pt x="179" y="474"/>
                  </a:lnTo>
                  <a:lnTo>
                    <a:pt x="176" y="472"/>
                  </a:lnTo>
                  <a:lnTo>
                    <a:pt x="176" y="468"/>
                  </a:lnTo>
                  <a:lnTo>
                    <a:pt x="175" y="466"/>
                  </a:lnTo>
                  <a:lnTo>
                    <a:pt x="175" y="465"/>
                  </a:lnTo>
                  <a:lnTo>
                    <a:pt x="175" y="464"/>
                  </a:lnTo>
                  <a:lnTo>
                    <a:pt x="173" y="464"/>
                  </a:lnTo>
                  <a:lnTo>
                    <a:pt x="173" y="462"/>
                  </a:lnTo>
                  <a:lnTo>
                    <a:pt x="171" y="462"/>
                  </a:lnTo>
                  <a:lnTo>
                    <a:pt x="169" y="461"/>
                  </a:lnTo>
                  <a:lnTo>
                    <a:pt x="167" y="457"/>
                  </a:lnTo>
                  <a:lnTo>
                    <a:pt x="166" y="457"/>
                  </a:lnTo>
                  <a:lnTo>
                    <a:pt x="162" y="451"/>
                  </a:lnTo>
                  <a:lnTo>
                    <a:pt x="163" y="448"/>
                  </a:lnTo>
                  <a:lnTo>
                    <a:pt x="162" y="448"/>
                  </a:lnTo>
                  <a:lnTo>
                    <a:pt x="162" y="445"/>
                  </a:lnTo>
                  <a:lnTo>
                    <a:pt x="161" y="447"/>
                  </a:lnTo>
                  <a:lnTo>
                    <a:pt x="161" y="445"/>
                  </a:lnTo>
                  <a:lnTo>
                    <a:pt x="161" y="444"/>
                  </a:lnTo>
                  <a:lnTo>
                    <a:pt x="161" y="443"/>
                  </a:lnTo>
                  <a:lnTo>
                    <a:pt x="159" y="441"/>
                  </a:lnTo>
                  <a:lnTo>
                    <a:pt x="161" y="440"/>
                  </a:lnTo>
                  <a:lnTo>
                    <a:pt x="162" y="439"/>
                  </a:lnTo>
                  <a:lnTo>
                    <a:pt x="161" y="439"/>
                  </a:lnTo>
                  <a:lnTo>
                    <a:pt x="162" y="437"/>
                  </a:lnTo>
                  <a:lnTo>
                    <a:pt x="161" y="433"/>
                  </a:lnTo>
                  <a:lnTo>
                    <a:pt x="162" y="431"/>
                  </a:lnTo>
                  <a:lnTo>
                    <a:pt x="163" y="431"/>
                  </a:lnTo>
                  <a:lnTo>
                    <a:pt x="163" y="430"/>
                  </a:lnTo>
                  <a:lnTo>
                    <a:pt x="165" y="430"/>
                  </a:lnTo>
                  <a:lnTo>
                    <a:pt x="165" y="426"/>
                  </a:lnTo>
                  <a:lnTo>
                    <a:pt x="166" y="426"/>
                  </a:lnTo>
                  <a:lnTo>
                    <a:pt x="166" y="422"/>
                  </a:lnTo>
                  <a:lnTo>
                    <a:pt x="167" y="422"/>
                  </a:lnTo>
                  <a:lnTo>
                    <a:pt x="167" y="421"/>
                  </a:lnTo>
                  <a:lnTo>
                    <a:pt x="166" y="419"/>
                  </a:lnTo>
                  <a:lnTo>
                    <a:pt x="167" y="419"/>
                  </a:lnTo>
                  <a:lnTo>
                    <a:pt x="166" y="417"/>
                  </a:lnTo>
                  <a:lnTo>
                    <a:pt x="167" y="416"/>
                  </a:lnTo>
                  <a:lnTo>
                    <a:pt x="169" y="414"/>
                  </a:lnTo>
                  <a:lnTo>
                    <a:pt x="169" y="413"/>
                  </a:lnTo>
                  <a:lnTo>
                    <a:pt x="169" y="412"/>
                  </a:lnTo>
                  <a:lnTo>
                    <a:pt x="167" y="412"/>
                  </a:lnTo>
                  <a:lnTo>
                    <a:pt x="159" y="412"/>
                  </a:lnTo>
                  <a:lnTo>
                    <a:pt x="122" y="414"/>
                  </a:lnTo>
                  <a:lnTo>
                    <a:pt x="115" y="416"/>
                  </a:lnTo>
                  <a:lnTo>
                    <a:pt x="97" y="417"/>
                  </a:lnTo>
                  <a:lnTo>
                    <a:pt x="95" y="417"/>
                  </a:lnTo>
                  <a:lnTo>
                    <a:pt x="72" y="418"/>
                  </a:lnTo>
                  <a:lnTo>
                    <a:pt x="52" y="419"/>
                  </a:lnTo>
                  <a:lnTo>
                    <a:pt x="42" y="419"/>
                  </a:lnTo>
                  <a:lnTo>
                    <a:pt x="3" y="422"/>
                  </a:lnTo>
                  <a:lnTo>
                    <a:pt x="3" y="421"/>
                  </a:lnTo>
                  <a:lnTo>
                    <a:pt x="8" y="418"/>
                  </a:lnTo>
                  <a:lnTo>
                    <a:pt x="9" y="416"/>
                  </a:lnTo>
                  <a:lnTo>
                    <a:pt x="8" y="413"/>
                  </a:lnTo>
                  <a:lnTo>
                    <a:pt x="3" y="409"/>
                  </a:lnTo>
                  <a:lnTo>
                    <a:pt x="6" y="404"/>
                  </a:lnTo>
                  <a:lnTo>
                    <a:pt x="4" y="400"/>
                  </a:lnTo>
                  <a:lnTo>
                    <a:pt x="2" y="397"/>
                  </a:lnTo>
                  <a:lnTo>
                    <a:pt x="0" y="395"/>
                  </a:lnTo>
                  <a:lnTo>
                    <a:pt x="2" y="393"/>
                  </a:lnTo>
                  <a:lnTo>
                    <a:pt x="8" y="395"/>
                  </a:lnTo>
                  <a:lnTo>
                    <a:pt x="12" y="392"/>
                  </a:lnTo>
                  <a:lnTo>
                    <a:pt x="12" y="390"/>
                  </a:lnTo>
                  <a:lnTo>
                    <a:pt x="12" y="388"/>
                  </a:lnTo>
                  <a:lnTo>
                    <a:pt x="9" y="387"/>
                  </a:lnTo>
                  <a:lnTo>
                    <a:pt x="8" y="384"/>
                  </a:lnTo>
                  <a:lnTo>
                    <a:pt x="9" y="383"/>
                  </a:lnTo>
                  <a:lnTo>
                    <a:pt x="7" y="381"/>
                  </a:lnTo>
                  <a:lnTo>
                    <a:pt x="7" y="379"/>
                  </a:lnTo>
                  <a:lnTo>
                    <a:pt x="8" y="377"/>
                  </a:lnTo>
                  <a:lnTo>
                    <a:pt x="9" y="377"/>
                  </a:lnTo>
                  <a:lnTo>
                    <a:pt x="9" y="380"/>
                  </a:lnTo>
                  <a:lnTo>
                    <a:pt x="11" y="381"/>
                  </a:lnTo>
                  <a:lnTo>
                    <a:pt x="13" y="383"/>
                  </a:lnTo>
                  <a:lnTo>
                    <a:pt x="15" y="383"/>
                  </a:lnTo>
                  <a:lnTo>
                    <a:pt x="15" y="380"/>
                  </a:lnTo>
                  <a:lnTo>
                    <a:pt x="15" y="379"/>
                  </a:lnTo>
                  <a:lnTo>
                    <a:pt x="11" y="375"/>
                  </a:lnTo>
                  <a:lnTo>
                    <a:pt x="11" y="369"/>
                  </a:lnTo>
                  <a:lnTo>
                    <a:pt x="12" y="367"/>
                  </a:lnTo>
                  <a:lnTo>
                    <a:pt x="15" y="366"/>
                  </a:lnTo>
                  <a:lnTo>
                    <a:pt x="19" y="365"/>
                  </a:lnTo>
                  <a:lnTo>
                    <a:pt x="20" y="362"/>
                  </a:lnTo>
                  <a:lnTo>
                    <a:pt x="19" y="359"/>
                  </a:lnTo>
                  <a:lnTo>
                    <a:pt x="12" y="361"/>
                  </a:lnTo>
                  <a:lnTo>
                    <a:pt x="11" y="358"/>
                  </a:lnTo>
                  <a:lnTo>
                    <a:pt x="11" y="357"/>
                  </a:lnTo>
                  <a:lnTo>
                    <a:pt x="11" y="355"/>
                  </a:lnTo>
                  <a:lnTo>
                    <a:pt x="15" y="358"/>
                  </a:lnTo>
                  <a:lnTo>
                    <a:pt x="19" y="358"/>
                  </a:lnTo>
                  <a:lnTo>
                    <a:pt x="21" y="354"/>
                  </a:lnTo>
                  <a:lnTo>
                    <a:pt x="20" y="349"/>
                  </a:lnTo>
                  <a:lnTo>
                    <a:pt x="23" y="345"/>
                  </a:lnTo>
                  <a:lnTo>
                    <a:pt x="21" y="345"/>
                  </a:lnTo>
                  <a:lnTo>
                    <a:pt x="24" y="344"/>
                  </a:lnTo>
                  <a:lnTo>
                    <a:pt x="29" y="345"/>
                  </a:lnTo>
                  <a:lnTo>
                    <a:pt x="31" y="344"/>
                  </a:lnTo>
                  <a:lnTo>
                    <a:pt x="31" y="342"/>
                  </a:lnTo>
                  <a:lnTo>
                    <a:pt x="25" y="344"/>
                  </a:lnTo>
                  <a:lnTo>
                    <a:pt x="23" y="342"/>
                  </a:lnTo>
                  <a:lnTo>
                    <a:pt x="24" y="340"/>
                  </a:lnTo>
                  <a:lnTo>
                    <a:pt x="24" y="336"/>
                  </a:lnTo>
                  <a:lnTo>
                    <a:pt x="27" y="334"/>
                  </a:lnTo>
                  <a:lnTo>
                    <a:pt x="27" y="334"/>
                  </a:lnTo>
                  <a:lnTo>
                    <a:pt x="29" y="337"/>
                  </a:lnTo>
                  <a:lnTo>
                    <a:pt x="31" y="337"/>
                  </a:lnTo>
                  <a:lnTo>
                    <a:pt x="33" y="336"/>
                  </a:lnTo>
                  <a:lnTo>
                    <a:pt x="31" y="334"/>
                  </a:lnTo>
                  <a:lnTo>
                    <a:pt x="31" y="332"/>
                  </a:lnTo>
                  <a:lnTo>
                    <a:pt x="35" y="328"/>
                  </a:lnTo>
                  <a:lnTo>
                    <a:pt x="38" y="320"/>
                  </a:lnTo>
                  <a:lnTo>
                    <a:pt x="43" y="319"/>
                  </a:lnTo>
                  <a:lnTo>
                    <a:pt x="46" y="316"/>
                  </a:lnTo>
                  <a:lnTo>
                    <a:pt x="46" y="315"/>
                  </a:lnTo>
                  <a:lnTo>
                    <a:pt x="45" y="313"/>
                  </a:lnTo>
                  <a:lnTo>
                    <a:pt x="39" y="313"/>
                  </a:lnTo>
                  <a:lnTo>
                    <a:pt x="39" y="309"/>
                  </a:lnTo>
                  <a:lnTo>
                    <a:pt x="41" y="309"/>
                  </a:lnTo>
                  <a:lnTo>
                    <a:pt x="45" y="313"/>
                  </a:lnTo>
                  <a:lnTo>
                    <a:pt x="46" y="313"/>
                  </a:lnTo>
                  <a:lnTo>
                    <a:pt x="46" y="309"/>
                  </a:lnTo>
                  <a:lnTo>
                    <a:pt x="48" y="307"/>
                  </a:lnTo>
                  <a:lnTo>
                    <a:pt x="50" y="305"/>
                  </a:lnTo>
                  <a:lnTo>
                    <a:pt x="51" y="301"/>
                  </a:lnTo>
                  <a:lnTo>
                    <a:pt x="48" y="301"/>
                  </a:lnTo>
                  <a:lnTo>
                    <a:pt x="46" y="299"/>
                  </a:lnTo>
                  <a:lnTo>
                    <a:pt x="47" y="302"/>
                  </a:lnTo>
                  <a:lnTo>
                    <a:pt x="47" y="305"/>
                  </a:lnTo>
                  <a:lnTo>
                    <a:pt x="45" y="303"/>
                  </a:lnTo>
                  <a:lnTo>
                    <a:pt x="42" y="305"/>
                  </a:lnTo>
                  <a:lnTo>
                    <a:pt x="38" y="305"/>
                  </a:lnTo>
                  <a:lnTo>
                    <a:pt x="37" y="302"/>
                  </a:lnTo>
                  <a:lnTo>
                    <a:pt x="38" y="298"/>
                  </a:lnTo>
                  <a:lnTo>
                    <a:pt x="41" y="295"/>
                  </a:lnTo>
                  <a:lnTo>
                    <a:pt x="42" y="297"/>
                  </a:lnTo>
                  <a:lnTo>
                    <a:pt x="43" y="295"/>
                  </a:lnTo>
                  <a:lnTo>
                    <a:pt x="46" y="295"/>
                  </a:lnTo>
                  <a:lnTo>
                    <a:pt x="47" y="293"/>
                  </a:lnTo>
                  <a:lnTo>
                    <a:pt x="52" y="295"/>
                  </a:lnTo>
                  <a:lnTo>
                    <a:pt x="54" y="290"/>
                  </a:lnTo>
                  <a:lnTo>
                    <a:pt x="52" y="289"/>
                  </a:lnTo>
                  <a:lnTo>
                    <a:pt x="52" y="288"/>
                  </a:lnTo>
                  <a:lnTo>
                    <a:pt x="56" y="288"/>
                  </a:lnTo>
                  <a:lnTo>
                    <a:pt x="58" y="288"/>
                  </a:lnTo>
                  <a:lnTo>
                    <a:pt x="60" y="280"/>
                  </a:lnTo>
                  <a:lnTo>
                    <a:pt x="58" y="282"/>
                  </a:lnTo>
                  <a:lnTo>
                    <a:pt x="51" y="282"/>
                  </a:lnTo>
                  <a:lnTo>
                    <a:pt x="50" y="281"/>
                  </a:lnTo>
                  <a:lnTo>
                    <a:pt x="48" y="278"/>
                  </a:lnTo>
                  <a:lnTo>
                    <a:pt x="52" y="276"/>
                  </a:lnTo>
                  <a:lnTo>
                    <a:pt x="52" y="274"/>
                  </a:lnTo>
                  <a:lnTo>
                    <a:pt x="51" y="272"/>
                  </a:lnTo>
                  <a:lnTo>
                    <a:pt x="47" y="274"/>
                  </a:lnTo>
                  <a:lnTo>
                    <a:pt x="45" y="274"/>
                  </a:lnTo>
                  <a:lnTo>
                    <a:pt x="39" y="268"/>
                  </a:lnTo>
                  <a:lnTo>
                    <a:pt x="39" y="266"/>
                  </a:lnTo>
                  <a:lnTo>
                    <a:pt x="42" y="263"/>
                  </a:lnTo>
                  <a:lnTo>
                    <a:pt x="46" y="268"/>
                  </a:lnTo>
                  <a:lnTo>
                    <a:pt x="47" y="270"/>
                  </a:lnTo>
                  <a:lnTo>
                    <a:pt x="50" y="268"/>
                  </a:lnTo>
                  <a:lnTo>
                    <a:pt x="50" y="267"/>
                  </a:lnTo>
                  <a:lnTo>
                    <a:pt x="43" y="264"/>
                  </a:lnTo>
                  <a:lnTo>
                    <a:pt x="43" y="262"/>
                  </a:lnTo>
                  <a:lnTo>
                    <a:pt x="43" y="260"/>
                  </a:lnTo>
                  <a:lnTo>
                    <a:pt x="46" y="260"/>
                  </a:lnTo>
                  <a:lnTo>
                    <a:pt x="48" y="256"/>
                  </a:lnTo>
                  <a:lnTo>
                    <a:pt x="48" y="255"/>
                  </a:lnTo>
                  <a:lnTo>
                    <a:pt x="48" y="253"/>
                  </a:lnTo>
                  <a:lnTo>
                    <a:pt x="46" y="253"/>
                  </a:lnTo>
                  <a:lnTo>
                    <a:pt x="45" y="256"/>
                  </a:lnTo>
                  <a:lnTo>
                    <a:pt x="43" y="258"/>
                  </a:lnTo>
                  <a:lnTo>
                    <a:pt x="39" y="259"/>
                  </a:lnTo>
                  <a:lnTo>
                    <a:pt x="35" y="253"/>
                  </a:lnTo>
                  <a:lnTo>
                    <a:pt x="37" y="252"/>
                  </a:lnTo>
                  <a:lnTo>
                    <a:pt x="43" y="245"/>
                  </a:lnTo>
                  <a:lnTo>
                    <a:pt x="39" y="243"/>
                  </a:lnTo>
                  <a:lnTo>
                    <a:pt x="37" y="243"/>
                  </a:lnTo>
                  <a:lnTo>
                    <a:pt x="34" y="241"/>
                  </a:lnTo>
                  <a:lnTo>
                    <a:pt x="35" y="234"/>
                  </a:lnTo>
                  <a:lnTo>
                    <a:pt x="41" y="230"/>
                  </a:lnTo>
                  <a:lnTo>
                    <a:pt x="41" y="222"/>
                  </a:lnTo>
                  <a:lnTo>
                    <a:pt x="39" y="220"/>
                  </a:lnTo>
                  <a:lnTo>
                    <a:pt x="37" y="220"/>
                  </a:lnTo>
                  <a:lnTo>
                    <a:pt x="35" y="221"/>
                  </a:lnTo>
                  <a:lnTo>
                    <a:pt x="35" y="225"/>
                  </a:lnTo>
                  <a:lnTo>
                    <a:pt x="35" y="226"/>
                  </a:lnTo>
                  <a:lnTo>
                    <a:pt x="33" y="227"/>
                  </a:lnTo>
                  <a:lnTo>
                    <a:pt x="31" y="227"/>
                  </a:lnTo>
                  <a:lnTo>
                    <a:pt x="29" y="225"/>
                  </a:lnTo>
                  <a:lnTo>
                    <a:pt x="33" y="218"/>
                  </a:lnTo>
                  <a:lnTo>
                    <a:pt x="33" y="217"/>
                  </a:lnTo>
                  <a:lnTo>
                    <a:pt x="33" y="216"/>
                  </a:lnTo>
                  <a:lnTo>
                    <a:pt x="33" y="214"/>
                  </a:lnTo>
                  <a:lnTo>
                    <a:pt x="35" y="213"/>
                  </a:lnTo>
                  <a:lnTo>
                    <a:pt x="37" y="212"/>
                  </a:lnTo>
                  <a:lnTo>
                    <a:pt x="34" y="209"/>
                  </a:lnTo>
                  <a:lnTo>
                    <a:pt x="31" y="206"/>
                  </a:lnTo>
                  <a:lnTo>
                    <a:pt x="29" y="204"/>
                  </a:lnTo>
                  <a:lnTo>
                    <a:pt x="31" y="202"/>
                  </a:lnTo>
                  <a:lnTo>
                    <a:pt x="35" y="206"/>
                  </a:lnTo>
                  <a:lnTo>
                    <a:pt x="38" y="204"/>
                  </a:lnTo>
                  <a:lnTo>
                    <a:pt x="38" y="202"/>
                  </a:lnTo>
                  <a:lnTo>
                    <a:pt x="38" y="195"/>
                  </a:lnTo>
                  <a:lnTo>
                    <a:pt x="41" y="194"/>
                  </a:lnTo>
                  <a:lnTo>
                    <a:pt x="42" y="190"/>
                  </a:lnTo>
                  <a:lnTo>
                    <a:pt x="41" y="188"/>
                  </a:lnTo>
                  <a:lnTo>
                    <a:pt x="38" y="188"/>
                  </a:lnTo>
                  <a:lnTo>
                    <a:pt x="37" y="194"/>
                  </a:lnTo>
                  <a:lnTo>
                    <a:pt x="34" y="191"/>
                  </a:lnTo>
                  <a:lnTo>
                    <a:pt x="33" y="186"/>
                  </a:lnTo>
                  <a:lnTo>
                    <a:pt x="34" y="182"/>
                  </a:lnTo>
                  <a:lnTo>
                    <a:pt x="35" y="178"/>
                  </a:lnTo>
                  <a:lnTo>
                    <a:pt x="38" y="177"/>
                  </a:lnTo>
                  <a:lnTo>
                    <a:pt x="39" y="174"/>
                  </a:lnTo>
                  <a:lnTo>
                    <a:pt x="39" y="171"/>
                  </a:lnTo>
                  <a:lnTo>
                    <a:pt x="38" y="171"/>
                  </a:lnTo>
                  <a:lnTo>
                    <a:pt x="37" y="171"/>
                  </a:lnTo>
                  <a:lnTo>
                    <a:pt x="35" y="177"/>
                  </a:lnTo>
                  <a:lnTo>
                    <a:pt x="33" y="179"/>
                  </a:lnTo>
                  <a:lnTo>
                    <a:pt x="29" y="179"/>
                  </a:lnTo>
                  <a:lnTo>
                    <a:pt x="27" y="177"/>
                  </a:lnTo>
                  <a:lnTo>
                    <a:pt x="33" y="174"/>
                  </a:lnTo>
                  <a:lnTo>
                    <a:pt x="34" y="173"/>
                  </a:lnTo>
                  <a:lnTo>
                    <a:pt x="34" y="171"/>
                  </a:lnTo>
                  <a:lnTo>
                    <a:pt x="33" y="169"/>
                  </a:lnTo>
                  <a:lnTo>
                    <a:pt x="31" y="167"/>
                  </a:lnTo>
                  <a:lnTo>
                    <a:pt x="29" y="167"/>
                  </a:lnTo>
                  <a:lnTo>
                    <a:pt x="29" y="171"/>
                  </a:lnTo>
                  <a:lnTo>
                    <a:pt x="29" y="174"/>
                  </a:lnTo>
                  <a:lnTo>
                    <a:pt x="25" y="174"/>
                  </a:lnTo>
                  <a:lnTo>
                    <a:pt x="25" y="173"/>
                  </a:lnTo>
                  <a:lnTo>
                    <a:pt x="27" y="171"/>
                  </a:lnTo>
                  <a:lnTo>
                    <a:pt x="29" y="167"/>
                  </a:lnTo>
                  <a:lnTo>
                    <a:pt x="29" y="166"/>
                  </a:lnTo>
                  <a:lnTo>
                    <a:pt x="27" y="165"/>
                  </a:lnTo>
                  <a:lnTo>
                    <a:pt x="25" y="165"/>
                  </a:lnTo>
                  <a:lnTo>
                    <a:pt x="25" y="162"/>
                  </a:lnTo>
                  <a:lnTo>
                    <a:pt x="24" y="159"/>
                  </a:lnTo>
                  <a:lnTo>
                    <a:pt x="27" y="161"/>
                  </a:lnTo>
                  <a:lnTo>
                    <a:pt x="29" y="161"/>
                  </a:lnTo>
                  <a:lnTo>
                    <a:pt x="31" y="156"/>
                  </a:lnTo>
                  <a:lnTo>
                    <a:pt x="31" y="154"/>
                  </a:lnTo>
                  <a:lnTo>
                    <a:pt x="25" y="152"/>
                  </a:lnTo>
                  <a:lnTo>
                    <a:pt x="25" y="149"/>
                  </a:lnTo>
                  <a:lnTo>
                    <a:pt x="25" y="148"/>
                  </a:lnTo>
                  <a:lnTo>
                    <a:pt x="29" y="146"/>
                  </a:lnTo>
                  <a:lnTo>
                    <a:pt x="33" y="150"/>
                  </a:lnTo>
                  <a:lnTo>
                    <a:pt x="35" y="152"/>
                  </a:lnTo>
                  <a:lnTo>
                    <a:pt x="39" y="149"/>
                  </a:lnTo>
                  <a:lnTo>
                    <a:pt x="39" y="146"/>
                  </a:lnTo>
                  <a:lnTo>
                    <a:pt x="38" y="145"/>
                  </a:lnTo>
                  <a:lnTo>
                    <a:pt x="34" y="146"/>
                  </a:lnTo>
                  <a:lnTo>
                    <a:pt x="31" y="146"/>
                  </a:lnTo>
                  <a:lnTo>
                    <a:pt x="31" y="145"/>
                  </a:lnTo>
                  <a:lnTo>
                    <a:pt x="31" y="140"/>
                  </a:lnTo>
                  <a:lnTo>
                    <a:pt x="33" y="140"/>
                  </a:lnTo>
                  <a:lnTo>
                    <a:pt x="37" y="138"/>
                  </a:lnTo>
                  <a:lnTo>
                    <a:pt x="38" y="140"/>
                  </a:lnTo>
                  <a:lnTo>
                    <a:pt x="41" y="142"/>
                  </a:lnTo>
                  <a:lnTo>
                    <a:pt x="43" y="140"/>
                  </a:lnTo>
                  <a:lnTo>
                    <a:pt x="43" y="138"/>
                  </a:lnTo>
                  <a:lnTo>
                    <a:pt x="43" y="138"/>
                  </a:lnTo>
                  <a:lnTo>
                    <a:pt x="39" y="136"/>
                  </a:lnTo>
                  <a:lnTo>
                    <a:pt x="37" y="134"/>
                  </a:lnTo>
                  <a:lnTo>
                    <a:pt x="37" y="131"/>
                  </a:lnTo>
                  <a:lnTo>
                    <a:pt x="39" y="123"/>
                  </a:lnTo>
                  <a:lnTo>
                    <a:pt x="35" y="121"/>
                  </a:lnTo>
                  <a:lnTo>
                    <a:pt x="34" y="118"/>
                  </a:lnTo>
                  <a:lnTo>
                    <a:pt x="35" y="117"/>
                  </a:lnTo>
                  <a:lnTo>
                    <a:pt x="38" y="119"/>
                  </a:lnTo>
                  <a:lnTo>
                    <a:pt x="41" y="118"/>
                  </a:lnTo>
                  <a:lnTo>
                    <a:pt x="41" y="121"/>
                  </a:lnTo>
                  <a:lnTo>
                    <a:pt x="42" y="121"/>
                  </a:lnTo>
                  <a:lnTo>
                    <a:pt x="45" y="121"/>
                  </a:lnTo>
                  <a:lnTo>
                    <a:pt x="45" y="119"/>
                  </a:lnTo>
                  <a:lnTo>
                    <a:pt x="43" y="118"/>
                  </a:lnTo>
                  <a:lnTo>
                    <a:pt x="43" y="117"/>
                  </a:lnTo>
                  <a:lnTo>
                    <a:pt x="45" y="114"/>
                  </a:lnTo>
                  <a:lnTo>
                    <a:pt x="50" y="113"/>
                  </a:lnTo>
                  <a:lnTo>
                    <a:pt x="51" y="106"/>
                  </a:lnTo>
                  <a:lnTo>
                    <a:pt x="48" y="106"/>
                  </a:lnTo>
                  <a:lnTo>
                    <a:pt x="45" y="105"/>
                  </a:lnTo>
                  <a:lnTo>
                    <a:pt x="45" y="101"/>
                  </a:lnTo>
                  <a:lnTo>
                    <a:pt x="46" y="98"/>
                  </a:lnTo>
                  <a:lnTo>
                    <a:pt x="52" y="102"/>
                  </a:lnTo>
                  <a:lnTo>
                    <a:pt x="55" y="101"/>
                  </a:lnTo>
                  <a:lnTo>
                    <a:pt x="56" y="99"/>
                  </a:lnTo>
                  <a:lnTo>
                    <a:pt x="55" y="97"/>
                  </a:lnTo>
                  <a:lnTo>
                    <a:pt x="46" y="96"/>
                  </a:lnTo>
                  <a:lnTo>
                    <a:pt x="46" y="93"/>
                  </a:lnTo>
                  <a:lnTo>
                    <a:pt x="46" y="92"/>
                  </a:lnTo>
                  <a:lnTo>
                    <a:pt x="51" y="94"/>
                  </a:lnTo>
                  <a:lnTo>
                    <a:pt x="54" y="93"/>
                  </a:lnTo>
                  <a:lnTo>
                    <a:pt x="54" y="89"/>
                  </a:lnTo>
                  <a:lnTo>
                    <a:pt x="55" y="86"/>
                  </a:lnTo>
                  <a:lnTo>
                    <a:pt x="56" y="86"/>
                  </a:lnTo>
                  <a:lnTo>
                    <a:pt x="60" y="88"/>
                  </a:lnTo>
                  <a:lnTo>
                    <a:pt x="60" y="84"/>
                  </a:lnTo>
                  <a:lnTo>
                    <a:pt x="59" y="80"/>
                  </a:lnTo>
                  <a:lnTo>
                    <a:pt x="59" y="78"/>
                  </a:lnTo>
                  <a:lnTo>
                    <a:pt x="66" y="78"/>
                  </a:lnTo>
                  <a:lnTo>
                    <a:pt x="66" y="78"/>
                  </a:lnTo>
                  <a:lnTo>
                    <a:pt x="66" y="84"/>
                  </a:lnTo>
                  <a:lnTo>
                    <a:pt x="68" y="82"/>
                  </a:lnTo>
                  <a:lnTo>
                    <a:pt x="68" y="78"/>
                  </a:lnTo>
                  <a:lnTo>
                    <a:pt x="72" y="75"/>
                  </a:lnTo>
                  <a:lnTo>
                    <a:pt x="74" y="72"/>
                  </a:lnTo>
                  <a:lnTo>
                    <a:pt x="74" y="70"/>
                  </a:lnTo>
                  <a:lnTo>
                    <a:pt x="72" y="66"/>
                  </a:lnTo>
                  <a:lnTo>
                    <a:pt x="74" y="63"/>
                  </a:lnTo>
                  <a:lnTo>
                    <a:pt x="75" y="62"/>
                  </a:lnTo>
                  <a:lnTo>
                    <a:pt x="76" y="60"/>
                  </a:lnTo>
                  <a:lnTo>
                    <a:pt x="77" y="59"/>
                  </a:lnTo>
                  <a:lnTo>
                    <a:pt x="74" y="54"/>
                  </a:lnTo>
                  <a:lnTo>
                    <a:pt x="72" y="53"/>
                  </a:lnTo>
                  <a:lnTo>
                    <a:pt x="72" y="50"/>
                  </a:lnTo>
                  <a:lnTo>
                    <a:pt x="74" y="45"/>
                  </a:lnTo>
                  <a:lnTo>
                    <a:pt x="76" y="46"/>
                  </a:lnTo>
                  <a:lnTo>
                    <a:pt x="75" y="50"/>
                  </a:lnTo>
                  <a:lnTo>
                    <a:pt x="76" y="51"/>
                  </a:lnTo>
                  <a:lnTo>
                    <a:pt x="79" y="51"/>
                  </a:lnTo>
                  <a:lnTo>
                    <a:pt x="81" y="47"/>
                  </a:lnTo>
                  <a:lnTo>
                    <a:pt x="81" y="43"/>
                  </a:lnTo>
                  <a:lnTo>
                    <a:pt x="77" y="45"/>
                  </a:lnTo>
                  <a:lnTo>
                    <a:pt x="76" y="43"/>
                  </a:lnTo>
                  <a:lnTo>
                    <a:pt x="75" y="35"/>
                  </a:lnTo>
                  <a:lnTo>
                    <a:pt x="76" y="35"/>
                  </a:lnTo>
                  <a:lnTo>
                    <a:pt x="77" y="35"/>
                  </a:lnTo>
                  <a:lnTo>
                    <a:pt x="79" y="35"/>
                  </a:lnTo>
                  <a:lnTo>
                    <a:pt x="79" y="39"/>
                  </a:lnTo>
                  <a:lnTo>
                    <a:pt x="77" y="39"/>
                  </a:lnTo>
                  <a:lnTo>
                    <a:pt x="79" y="42"/>
                  </a:lnTo>
                  <a:lnTo>
                    <a:pt x="80" y="42"/>
                  </a:lnTo>
                  <a:lnTo>
                    <a:pt x="83" y="41"/>
                  </a:lnTo>
                  <a:lnTo>
                    <a:pt x="83" y="39"/>
                  </a:lnTo>
                  <a:lnTo>
                    <a:pt x="81" y="35"/>
                  </a:lnTo>
                  <a:lnTo>
                    <a:pt x="81" y="32"/>
                  </a:lnTo>
                  <a:lnTo>
                    <a:pt x="80" y="29"/>
                  </a:lnTo>
                  <a:lnTo>
                    <a:pt x="80" y="26"/>
                  </a:lnTo>
                  <a:lnTo>
                    <a:pt x="83" y="25"/>
                  </a:lnTo>
                  <a:lnTo>
                    <a:pt x="84" y="26"/>
                  </a:lnTo>
                  <a:lnTo>
                    <a:pt x="84" y="31"/>
                  </a:lnTo>
                  <a:lnTo>
                    <a:pt x="85" y="31"/>
                  </a:lnTo>
                  <a:lnTo>
                    <a:pt x="91" y="28"/>
                  </a:lnTo>
                  <a:lnTo>
                    <a:pt x="93" y="29"/>
                  </a:lnTo>
                  <a:lnTo>
                    <a:pt x="95" y="28"/>
                  </a:lnTo>
                  <a:lnTo>
                    <a:pt x="95" y="26"/>
                  </a:lnTo>
                  <a:lnTo>
                    <a:pt x="95" y="25"/>
                  </a:lnTo>
                  <a:lnTo>
                    <a:pt x="97" y="24"/>
                  </a:lnTo>
                  <a:lnTo>
                    <a:pt x="98" y="21"/>
                  </a:lnTo>
                  <a:lnTo>
                    <a:pt x="98" y="20"/>
                  </a:lnTo>
                  <a:lnTo>
                    <a:pt x="98" y="18"/>
                  </a:lnTo>
                  <a:lnTo>
                    <a:pt x="93" y="16"/>
                  </a:lnTo>
                  <a:lnTo>
                    <a:pt x="93" y="14"/>
                  </a:lnTo>
                  <a:lnTo>
                    <a:pt x="141" y="10"/>
                  </a:lnTo>
                  <a:lnTo>
                    <a:pt x="147" y="10"/>
                  </a:lnTo>
                  <a:lnTo>
                    <a:pt x="173" y="8"/>
                  </a:lnTo>
                  <a:lnTo>
                    <a:pt x="184" y="7"/>
                  </a:lnTo>
                  <a:lnTo>
                    <a:pt x="200" y="6"/>
                  </a:lnTo>
                  <a:lnTo>
                    <a:pt x="216" y="4"/>
                  </a:lnTo>
                  <a:lnTo>
                    <a:pt x="219" y="4"/>
                  </a:lnTo>
                  <a:lnTo>
                    <a:pt x="251" y="2"/>
                  </a:lnTo>
                  <a:lnTo>
                    <a:pt x="254" y="2"/>
                  </a:lnTo>
                  <a:lnTo>
                    <a:pt x="266" y="0"/>
                  </a:lnTo>
                  <a:lnTo>
                    <a:pt x="272" y="7"/>
                  </a:lnTo>
                  <a:lnTo>
                    <a:pt x="274" y="10"/>
                  </a:lnTo>
                  <a:lnTo>
                    <a:pt x="276" y="10"/>
                  </a:lnTo>
                  <a:lnTo>
                    <a:pt x="274" y="42"/>
                  </a:lnTo>
                  <a:lnTo>
                    <a:pt x="274" y="54"/>
                  </a:lnTo>
                  <a:lnTo>
                    <a:pt x="274" y="68"/>
                  </a:lnTo>
                  <a:lnTo>
                    <a:pt x="274" y="92"/>
                  </a:lnTo>
                  <a:lnTo>
                    <a:pt x="274" y="94"/>
                  </a:lnTo>
                  <a:lnTo>
                    <a:pt x="273" y="127"/>
                  </a:lnTo>
                  <a:lnTo>
                    <a:pt x="273" y="148"/>
                  </a:lnTo>
                  <a:lnTo>
                    <a:pt x="272" y="173"/>
                  </a:lnTo>
                  <a:lnTo>
                    <a:pt x="272" y="202"/>
                  </a:lnTo>
                  <a:lnTo>
                    <a:pt x="272" y="209"/>
                  </a:lnTo>
                  <a:lnTo>
                    <a:pt x="270" y="245"/>
                  </a:lnTo>
                  <a:lnTo>
                    <a:pt x="270" y="272"/>
                  </a:lnTo>
                  <a:lnTo>
                    <a:pt x="269" y="280"/>
                  </a:lnTo>
                  <a:lnTo>
                    <a:pt x="269" y="313"/>
                  </a:lnTo>
                  <a:lnTo>
                    <a:pt x="272" y="334"/>
                  </a:lnTo>
                  <a:lnTo>
                    <a:pt x="276" y="359"/>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24" name="Freeform 584"/>
            <p:cNvSpPr>
              <a:spLocks/>
            </p:cNvSpPr>
            <p:nvPr/>
          </p:nvSpPr>
          <p:spPr bwMode="auto">
            <a:xfrm>
              <a:off x="5267325" y="5133975"/>
              <a:ext cx="744538" cy="636588"/>
            </a:xfrm>
            <a:custGeom>
              <a:avLst/>
              <a:gdLst/>
              <a:ahLst/>
              <a:cxnLst>
                <a:cxn ang="0">
                  <a:pos x="32" y="272"/>
                </a:cxn>
                <a:cxn ang="0">
                  <a:pos x="32" y="257"/>
                </a:cxn>
                <a:cxn ang="0">
                  <a:pos x="38" y="244"/>
                </a:cxn>
                <a:cxn ang="0">
                  <a:pos x="48" y="228"/>
                </a:cxn>
                <a:cxn ang="0">
                  <a:pos x="46" y="218"/>
                </a:cxn>
                <a:cxn ang="0">
                  <a:pos x="46" y="212"/>
                </a:cxn>
                <a:cxn ang="0">
                  <a:pos x="46" y="201"/>
                </a:cxn>
                <a:cxn ang="0">
                  <a:pos x="46" y="192"/>
                </a:cxn>
                <a:cxn ang="0">
                  <a:pos x="38" y="183"/>
                </a:cxn>
                <a:cxn ang="0">
                  <a:pos x="34" y="168"/>
                </a:cxn>
                <a:cxn ang="0">
                  <a:pos x="30" y="158"/>
                </a:cxn>
                <a:cxn ang="0">
                  <a:pos x="22" y="148"/>
                </a:cxn>
                <a:cxn ang="0">
                  <a:pos x="21" y="136"/>
                </a:cxn>
                <a:cxn ang="0">
                  <a:pos x="13" y="121"/>
                </a:cxn>
                <a:cxn ang="0">
                  <a:pos x="3" y="91"/>
                </a:cxn>
                <a:cxn ang="0">
                  <a:pos x="69" y="6"/>
                </a:cxn>
                <a:cxn ang="0">
                  <a:pos x="244" y="1"/>
                </a:cxn>
                <a:cxn ang="0">
                  <a:pos x="250" y="2"/>
                </a:cxn>
                <a:cxn ang="0">
                  <a:pos x="248" y="35"/>
                </a:cxn>
                <a:cxn ang="0">
                  <a:pos x="259" y="39"/>
                </a:cxn>
                <a:cxn ang="0">
                  <a:pos x="257" y="51"/>
                </a:cxn>
                <a:cxn ang="0">
                  <a:pos x="263" y="58"/>
                </a:cxn>
                <a:cxn ang="0">
                  <a:pos x="263" y="70"/>
                </a:cxn>
                <a:cxn ang="0">
                  <a:pos x="251" y="78"/>
                </a:cxn>
                <a:cxn ang="0">
                  <a:pos x="257" y="82"/>
                </a:cxn>
                <a:cxn ang="0">
                  <a:pos x="251" y="92"/>
                </a:cxn>
                <a:cxn ang="0">
                  <a:pos x="246" y="111"/>
                </a:cxn>
                <a:cxn ang="0">
                  <a:pos x="234" y="119"/>
                </a:cxn>
                <a:cxn ang="0">
                  <a:pos x="232" y="128"/>
                </a:cxn>
                <a:cxn ang="0">
                  <a:pos x="222" y="140"/>
                </a:cxn>
                <a:cxn ang="0">
                  <a:pos x="222" y="158"/>
                </a:cxn>
                <a:cxn ang="0">
                  <a:pos x="219" y="160"/>
                </a:cxn>
                <a:cxn ang="0">
                  <a:pos x="222" y="175"/>
                </a:cxn>
                <a:cxn ang="0">
                  <a:pos x="219" y="196"/>
                </a:cxn>
                <a:cxn ang="0">
                  <a:pos x="306" y="200"/>
                </a:cxn>
                <a:cxn ang="0">
                  <a:pos x="379" y="197"/>
                </a:cxn>
                <a:cxn ang="0">
                  <a:pos x="377" y="208"/>
                </a:cxn>
                <a:cxn ang="0">
                  <a:pos x="372" y="222"/>
                </a:cxn>
                <a:cxn ang="0">
                  <a:pos x="373" y="228"/>
                </a:cxn>
                <a:cxn ang="0">
                  <a:pos x="383" y="245"/>
                </a:cxn>
                <a:cxn ang="0">
                  <a:pos x="389" y="259"/>
                </a:cxn>
                <a:cxn ang="0">
                  <a:pos x="395" y="270"/>
                </a:cxn>
                <a:cxn ang="0">
                  <a:pos x="323" y="280"/>
                </a:cxn>
                <a:cxn ang="0">
                  <a:pos x="385" y="283"/>
                </a:cxn>
                <a:cxn ang="0">
                  <a:pos x="395" y="308"/>
                </a:cxn>
                <a:cxn ang="0">
                  <a:pos x="414" y="311"/>
                </a:cxn>
                <a:cxn ang="0">
                  <a:pos x="407" y="327"/>
                </a:cxn>
                <a:cxn ang="0">
                  <a:pos x="389" y="335"/>
                </a:cxn>
                <a:cxn ang="0">
                  <a:pos x="438" y="358"/>
                </a:cxn>
                <a:cxn ang="0">
                  <a:pos x="447" y="383"/>
                </a:cxn>
                <a:cxn ang="0">
                  <a:pos x="426" y="383"/>
                </a:cxn>
                <a:cxn ang="0">
                  <a:pos x="385" y="364"/>
                </a:cxn>
                <a:cxn ang="0">
                  <a:pos x="354" y="344"/>
                </a:cxn>
                <a:cxn ang="0">
                  <a:pos x="364" y="367"/>
                </a:cxn>
                <a:cxn ang="0">
                  <a:pos x="341" y="372"/>
                </a:cxn>
                <a:cxn ang="0">
                  <a:pos x="315" y="375"/>
                </a:cxn>
                <a:cxn ang="0">
                  <a:pos x="294" y="385"/>
                </a:cxn>
                <a:cxn ang="0">
                  <a:pos x="269" y="372"/>
                </a:cxn>
                <a:cxn ang="0">
                  <a:pos x="199" y="334"/>
                </a:cxn>
                <a:cxn ang="0">
                  <a:pos x="176" y="330"/>
                </a:cxn>
                <a:cxn ang="0">
                  <a:pos x="19" y="331"/>
                </a:cxn>
                <a:cxn ang="0">
                  <a:pos x="38" y="298"/>
                </a:cxn>
              </a:cxnLst>
              <a:rect l="0" t="0" r="r" b="b"/>
              <a:pathLst>
                <a:path w="455" h="401">
                  <a:moveTo>
                    <a:pt x="35" y="288"/>
                  </a:moveTo>
                  <a:lnTo>
                    <a:pt x="36" y="282"/>
                  </a:lnTo>
                  <a:lnTo>
                    <a:pt x="34" y="282"/>
                  </a:lnTo>
                  <a:lnTo>
                    <a:pt x="31" y="278"/>
                  </a:lnTo>
                  <a:lnTo>
                    <a:pt x="31" y="276"/>
                  </a:lnTo>
                  <a:lnTo>
                    <a:pt x="31" y="276"/>
                  </a:lnTo>
                  <a:lnTo>
                    <a:pt x="31" y="274"/>
                  </a:lnTo>
                  <a:lnTo>
                    <a:pt x="32" y="272"/>
                  </a:lnTo>
                  <a:lnTo>
                    <a:pt x="34" y="269"/>
                  </a:lnTo>
                  <a:lnTo>
                    <a:pt x="36" y="268"/>
                  </a:lnTo>
                  <a:lnTo>
                    <a:pt x="35" y="265"/>
                  </a:lnTo>
                  <a:lnTo>
                    <a:pt x="34" y="262"/>
                  </a:lnTo>
                  <a:lnTo>
                    <a:pt x="35" y="262"/>
                  </a:lnTo>
                  <a:lnTo>
                    <a:pt x="34" y="261"/>
                  </a:lnTo>
                  <a:lnTo>
                    <a:pt x="35" y="259"/>
                  </a:lnTo>
                  <a:lnTo>
                    <a:pt x="32" y="257"/>
                  </a:lnTo>
                  <a:lnTo>
                    <a:pt x="34" y="255"/>
                  </a:lnTo>
                  <a:lnTo>
                    <a:pt x="34" y="253"/>
                  </a:lnTo>
                  <a:lnTo>
                    <a:pt x="35" y="251"/>
                  </a:lnTo>
                  <a:lnTo>
                    <a:pt x="38" y="251"/>
                  </a:lnTo>
                  <a:lnTo>
                    <a:pt x="36" y="249"/>
                  </a:lnTo>
                  <a:lnTo>
                    <a:pt x="35" y="248"/>
                  </a:lnTo>
                  <a:lnTo>
                    <a:pt x="36" y="248"/>
                  </a:lnTo>
                  <a:lnTo>
                    <a:pt x="38" y="244"/>
                  </a:lnTo>
                  <a:lnTo>
                    <a:pt x="42" y="243"/>
                  </a:lnTo>
                  <a:lnTo>
                    <a:pt x="42" y="240"/>
                  </a:lnTo>
                  <a:lnTo>
                    <a:pt x="42" y="237"/>
                  </a:lnTo>
                  <a:lnTo>
                    <a:pt x="42" y="237"/>
                  </a:lnTo>
                  <a:lnTo>
                    <a:pt x="42" y="236"/>
                  </a:lnTo>
                  <a:lnTo>
                    <a:pt x="44" y="233"/>
                  </a:lnTo>
                  <a:lnTo>
                    <a:pt x="46" y="231"/>
                  </a:lnTo>
                  <a:lnTo>
                    <a:pt x="48" y="228"/>
                  </a:lnTo>
                  <a:lnTo>
                    <a:pt x="46" y="227"/>
                  </a:lnTo>
                  <a:lnTo>
                    <a:pt x="46" y="226"/>
                  </a:lnTo>
                  <a:lnTo>
                    <a:pt x="46" y="224"/>
                  </a:lnTo>
                  <a:lnTo>
                    <a:pt x="46" y="223"/>
                  </a:lnTo>
                  <a:lnTo>
                    <a:pt x="46" y="222"/>
                  </a:lnTo>
                  <a:lnTo>
                    <a:pt x="46" y="220"/>
                  </a:lnTo>
                  <a:lnTo>
                    <a:pt x="48" y="220"/>
                  </a:lnTo>
                  <a:lnTo>
                    <a:pt x="46" y="218"/>
                  </a:lnTo>
                  <a:lnTo>
                    <a:pt x="49" y="218"/>
                  </a:lnTo>
                  <a:lnTo>
                    <a:pt x="49" y="216"/>
                  </a:lnTo>
                  <a:lnTo>
                    <a:pt x="49" y="214"/>
                  </a:lnTo>
                  <a:lnTo>
                    <a:pt x="48" y="215"/>
                  </a:lnTo>
                  <a:lnTo>
                    <a:pt x="46" y="214"/>
                  </a:lnTo>
                  <a:lnTo>
                    <a:pt x="46" y="212"/>
                  </a:lnTo>
                  <a:lnTo>
                    <a:pt x="46" y="212"/>
                  </a:lnTo>
                  <a:lnTo>
                    <a:pt x="46" y="212"/>
                  </a:lnTo>
                  <a:lnTo>
                    <a:pt x="46" y="208"/>
                  </a:lnTo>
                  <a:lnTo>
                    <a:pt x="46" y="208"/>
                  </a:lnTo>
                  <a:lnTo>
                    <a:pt x="50" y="206"/>
                  </a:lnTo>
                  <a:lnTo>
                    <a:pt x="49" y="205"/>
                  </a:lnTo>
                  <a:lnTo>
                    <a:pt x="49" y="204"/>
                  </a:lnTo>
                  <a:lnTo>
                    <a:pt x="46" y="202"/>
                  </a:lnTo>
                  <a:lnTo>
                    <a:pt x="48" y="201"/>
                  </a:lnTo>
                  <a:lnTo>
                    <a:pt x="46" y="201"/>
                  </a:lnTo>
                  <a:lnTo>
                    <a:pt x="46" y="200"/>
                  </a:lnTo>
                  <a:lnTo>
                    <a:pt x="48" y="198"/>
                  </a:lnTo>
                  <a:lnTo>
                    <a:pt x="48" y="197"/>
                  </a:lnTo>
                  <a:lnTo>
                    <a:pt x="46" y="194"/>
                  </a:lnTo>
                  <a:lnTo>
                    <a:pt x="48" y="194"/>
                  </a:lnTo>
                  <a:lnTo>
                    <a:pt x="48" y="193"/>
                  </a:lnTo>
                  <a:lnTo>
                    <a:pt x="48" y="192"/>
                  </a:lnTo>
                  <a:lnTo>
                    <a:pt x="46" y="192"/>
                  </a:lnTo>
                  <a:lnTo>
                    <a:pt x="44" y="193"/>
                  </a:lnTo>
                  <a:lnTo>
                    <a:pt x="42" y="193"/>
                  </a:lnTo>
                  <a:lnTo>
                    <a:pt x="42" y="190"/>
                  </a:lnTo>
                  <a:lnTo>
                    <a:pt x="42" y="187"/>
                  </a:lnTo>
                  <a:lnTo>
                    <a:pt x="42" y="186"/>
                  </a:lnTo>
                  <a:lnTo>
                    <a:pt x="42" y="183"/>
                  </a:lnTo>
                  <a:lnTo>
                    <a:pt x="40" y="183"/>
                  </a:lnTo>
                  <a:lnTo>
                    <a:pt x="38" y="183"/>
                  </a:lnTo>
                  <a:lnTo>
                    <a:pt x="38" y="181"/>
                  </a:lnTo>
                  <a:lnTo>
                    <a:pt x="35" y="179"/>
                  </a:lnTo>
                  <a:lnTo>
                    <a:pt x="35" y="177"/>
                  </a:lnTo>
                  <a:lnTo>
                    <a:pt x="38" y="173"/>
                  </a:lnTo>
                  <a:lnTo>
                    <a:pt x="36" y="173"/>
                  </a:lnTo>
                  <a:lnTo>
                    <a:pt x="36" y="171"/>
                  </a:lnTo>
                  <a:lnTo>
                    <a:pt x="34" y="169"/>
                  </a:lnTo>
                  <a:lnTo>
                    <a:pt x="34" y="168"/>
                  </a:lnTo>
                  <a:lnTo>
                    <a:pt x="34" y="167"/>
                  </a:lnTo>
                  <a:lnTo>
                    <a:pt x="32" y="165"/>
                  </a:lnTo>
                  <a:lnTo>
                    <a:pt x="32" y="164"/>
                  </a:lnTo>
                  <a:lnTo>
                    <a:pt x="31" y="164"/>
                  </a:lnTo>
                  <a:lnTo>
                    <a:pt x="28" y="162"/>
                  </a:lnTo>
                  <a:lnTo>
                    <a:pt x="31" y="160"/>
                  </a:lnTo>
                  <a:lnTo>
                    <a:pt x="32" y="158"/>
                  </a:lnTo>
                  <a:lnTo>
                    <a:pt x="30" y="158"/>
                  </a:lnTo>
                  <a:lnTo>
                    <a:pt x="28" y="156"/>
                  </a:lnTo>
                  <a:lnTo>
                    <a:pt x="27" y="158"/>
                  </a:lnTo>
                  <a:lnTo>
                    <a:pt x="26" y="158"/>
                  </a:lnTo>
                  <a:lnTo>
                    <a:pt x="23" y="155"/>
                  </a:lnTo>
                  <a:lnTo>
                    <a:pt x="22" y="152"/>
                  </a:lnTo>
                  <a:lnTo>
                    <a:pt x="21" y="151"/>
                  </a:lnTo>
                  <a:lnTo>
                    <a:pt x="21" y="148"/>
                  </a:lnTo>
                  <a:lnTo>
                    <a:pt x="22" y="148"/>
                  </a:lnTo>
                  <a:lnTo>
                    <a:pt x="22" y="146"/>
                  </a:lnTo>
                  <a:lnTo>
                    <a:pt x="23" y="144"/>
                  </a:lnTo>
                  <a:lnTo>
                    <a:pt x="23" y="144"/>
                  </a:lnTo>
                  <a:lnTo>
                    <a:pt x="24" y="140"/>
                  </a:lnTo>
                  <a:lnTo>
                    <a:pt x="23" y="140"/>
                  </a:lnTo>
                  <a:lnTo>
                    <a:pt x="22" y="140"/>
                  </a:lnTo>
                  <a:lnTo>
                    <a:pt x="23" y="137"/>
                  </a:lnTo>
                  <a:lnTo>
                    <a:pt x="21" y="136"/>
                  </a:lnTo>
                  <a:lnTo>
                    <a:pt x="22" y="133"/>
                  </a:lnTo>
                  <a:lnTo>
                    <a:pt x="21" y="130"/>
                  </a:lnTo>
                  <a:lnTo>
                    <a:pt x="18" y="129"/>
                  </a:lnTo>
                  <a:lnTo>
                    <a:pt x="17" y="125"/>
                  </a:lnTo>
                  <a:lnTo>
                    <a:pt x="17" y="124"/>
                  </a:lnTo>
                  <a:lnTo>
                    <a:pt x="15" y="124"/>
                  </a:lnTo>
                  <a:lnTo>
                    <a:pt x="14" y="121"/>
                  </a:lnTo>
                  <a:lnTo>
                    <a:pt x="13" y="121"/>
                  </a:lnTo>
                  <a:lnTo>
                    <a:pt x="13" y="120"/>
                  </a:lnTo>
                  <a:lnTo>
                    <a:pt x="11" y="120"/>
                  </a:lnTo>
                  <a:lnTo>
                    <a:pt x="9" y="119"/>
                  </a:lnTo>
                  <a:lnTo>
                    <a:pt x="7" y="116"/>
                  </a:lnTo>
                  <a:lnTo>
                    <a:pt x="5" y="113"/>
                  </a:lnTo>
                  <a:lnTo>
                    <a:pt x="5" y="112"/>
                  </a:lnTo>
                  <a:lnTo>
                    <a:pt x="3" y="111"/>
                  </a:lnTo>
                  <a:lnTo>
                    <a:pt x="3" y="91"/>
                  </a:lnTo>
                  <a:lnTo>
                    <a:pt x="3" y="72"/>
                  </a:lnTo>
                  <a:lnTo>
                    <a:pt x="1" y="40"/>
                  </a:lnTo>
                  <a:lnTo>
                    <a:pt x="0" y="22"/>
                  </a:lnTo>
                  <a:lnTo>
                    <a:pt x="0" y="8"/>
                  </a:lnTo>
                  <a:lnTo>
                    <a:pt x="19" y="8"/>
                  </a:lnTo>
                  <a:lnTo>
                    <a:pt x="46" y="6"/>
                  </a:lnTo>
                  <a:lnTo>
                    <a:pt x="48" y="6"/>
                  </a:lnTo>
                  <a:lnTo>
                    <a:pt x="69" y="6"/>
                  </a:lnTo>
                  <a:lnTo>
                    <a:pt x="90" y="6"/>
                  </a:lnTo>
                  <a:lnTo>
                    <a:pt x="112" y="4"/>
                  </a:lnTo>
                  <a:lnTo>
                    <a:pt x="168" y="4"/>
                  </a:lnTo>
                  <a:lnTo>
                    <a:pt x="219" y="1"/>
                  </a:lnTo>
                  <a:lnTo>
                    <a:pt x="222" y="1"/>
                  </a:lnTo>
                  <a:lnTo>
                    <a:pt x="236" y="0"/>
                  </a:lnTo>
                  <a:lnTo>
                    <a:pt x="244" y="0"/>
                  </a:lnTo>
                  <a:lnTo>
                    <a:pt x="244" y="1"/>
                  </a:lnTo>
                  <a:lnTo>
                    <a:pt x="240" y="8"/>
                  </a:lnTo>
                  <a:lnTo>
                    <a:pt x="241" y="10"/>
                  </a:lnTo>
                  <a:lnTo>
                    <a:pt x="244" y="10"/>
                  </a:lnTo>
                  <a:lnTo>
                    <a:pt x="246" y="8"/>
                  </a:lnTo>
                  <a:lnTo>
                    <a:pt x="246" y="8"/>
                  </a:lnTo>
                  <a:lnTo>
                    <a:pt x="246" y="4"/>
                  </a:lnTo>
                  <a:lnTo>
                    <a:pt x="248" y="2"/>
                  </a:lnTo>
                  <a:lnTo>
                    <a:pt x="250" y="2"/>
                  </a:lnTo>
                  <a:lnTo>
                    <a:pt x="251" y="4"/>
                  </a:lnTo>
                  <a:lnTo>
                    <a:pt x="251" y="12"/>
                  </a:lnTo>
                  <a:lnTo>
                    <a:pt x="246" y="16"/>
                  </a:lnTo>
                  <a:lnTo>
                    <a:pt x="245" y="24"/>
                  </a:lnTo>
                  <a:lnTo>
                    <a:pt x="248" y="26"/>
                  </a:lnTo>
                  <a:lnTo>
                    <a:pt x="250" y="26"/>
                  </a:lnTo>
                  <a:lnTo>
                    <a:pt x="254" y="28"/>
                  </a:lnTo>
                  <a:lnTo>
                    <a:pt x="248" y="35"/>
                  </a:lnTo>
                  <a:lnTo>
                    <a:pt x="246" y="36"/>
                  </a:lnTo>
                  <a:lnTo>
                    <a:pt x="250" y="41"/>
                  </a:lnTo>
                  <a:lnTo>
                    <a:pt x="254" y="40"/>
                  </a:lnTo>
                  <a:lnTo>
                    <a:pt x="255" y="39"/>
                  </a:lnTo>
                  <a:lnTo>
                    <a:pt x="257" y="36"/>
                  </a:lnTo>
                  <a:lnTo>
                    <a:pt x="259" y="36"/>
                  </a:lnTo>
                  <a:lnTo>
                    <a:pt x="259" y="37"/>
                  </a:lnTo>
                  <a:lnTo>
                    <a:pt x="259" y="39"/>
                  </a:lnTo>
                  <a:lnTo>
                    <a:pt x="257" y="43"/>
                  </a:lnTo>
                  <a:lnTo>
                    <a:pt x="254" y="43"/>
                  </a:lnTo>
                  <a:lnTo>
                    <a:pt x="254" y="44"/>
                  </a:lnTo>
                  <a:lnTo>
                    <a:pt x="254" y="47"/>
                  </a:lnTo>
                  <a:lnTo>
                    <a:pt x="261" y="49"/>
                  </a:lnTo>
                  <a:lnTo>
                    <a:pt x="261" y="51"/>
                  </a:lnTo>
                  <a:lnTo>
                    <a:pt x="258" y="52"/>
                  </a:lnTo>
                  <a:lnTo>
                    <a:pt x="257" y="51"/>
                  </a:lnTo>
                  <a:lnTo>
                    <a:pt x="253" y="45"/>
                  </a:lnTo>
                  <a:lnTo>
                    <a:pt x="250" y="48"/>
                  </a:lnTo>
                  <a:lnTo>
                    <a:pt x="250" y="51"/>
                  </a:lnTo>
                  <a:lnTo>
                    <a:pt x="255" y="56"/>
                  </a:lnTo>
                  <a:lnTo>
                    <a:pt x="258" y="56"/>
                  </a:lnTo>
                  <a:lnTo>
                    <a:pt x="262" y="54"/>
                  </a:lnTo>
                  <a:lnTo>
                    <a:pt x="263" y="56"/>
                  </a:lnTo>
                  <a:lnTo>
                    <a:pt x="263" y="58"/>
                  </a:lnTo>
                  <a:lnTo>
                    <a:pt x="259" y="61"/>
                  </a:lnTo>
                  <a:lnTo>
                    <a:pt x="261" y="64"/>
                  </a:lnTo>
                  <a:lnTo>
                    <a:pt x="262" y="65"/>
                  </a:lnTo>
                  <a:lnTo>
                    <a:pt x="269" y="65"/>
                  </a:lnTo>
                  <a:lnTo>
                    <a:pt x="271" y="62"/>
                  </a:lnTo>
                  <a:lnTo>
                    <a:pt x="269" y="70"/>
                  </a:lnTo>
                  <a:lnTo>
                    <a:pt x="267" y="70"/>
                  </a:lnTo>
                  <a:lnTo>
                    <a:pt x="263" y="70"/>
                  </a:lnTo>
                  <a:lnTo>
                    <a:pt x="263" y="72"/>
                  </a:lnTo>
                  <a:lnTo>
                    <a:pt x="265" y="73"/>
                  </a:lnTo>
                  <a:lnTo>
                    <a:pt x="263" y="78"/>
                  </a:lnTo>
                  <a:lnTo>
                    <a:pt x="258" y="76"/>
                  </a:lnTo>
                  <a:lnTo>
                    <a:pt x="257" y="78"/>
                  </a:lnTo>
                  <a:lnTo>
                    <a:pt x="254" y="78"/>
                  </a:lnTo>
                  <a:lnTo>
                    <a:pt x="253" y="80"/>
                  </a:lnTo>
                  <a:lnTo>
                    <a:pt x="251" y="78"/>
                  </a:lnTo>
                  <a:lnTo>
                    <a:pt x="249" y="80"/>
                  </a:lnTo>
                  <a:lnTo>
                    <a:pt x="248" y="84"/>
                  </a:lnTo>
                  <a:lnTo>
                    <a:pt x="249" y="87"/>
                  </a:lnTo>
                  <a:lnTo>
                    <a:pt x="253" y="87"/>
                  </a:lnTo>
                  <a:lnTo>
                    <a:pt x="255" y="86"/>
                  </a:lnTo>
                  <a:lnTo>
                    <a:pt x="258" y="87"/>
                  </a:lnTo>
                  <a:lnTo>
                    <a:pt x="258" y="84"/>
                  </a:lnTo>
                  <a:lnTo>
                    <a:pt x="257" y="82"/>
                  </a:lnTo>
                  <a:lnTo>
                    <a:pt x="259" y="83"/>
                  </a:lnTo>
                  <a:lnTo>
                    <a:pt x="262" y="83"/>
                  </a:lnTo>
                  <a:lnTo>
                    <a:pt x="261" y="87"/>
                  </a:lnTo>
                  <a:lnTo>
                    <a:pt x="259" y="90"/>
                  </a:lnTo>
                  <a:lnTo>
                    <a:pt x="257" y="91"/>
                  </a:lnTo>
                  <a:lnTo>
                    <a:pt x="257" y="95"/>
                  </a:lnTo>
                  <a:lnTo>
                    <a:pt x="255" y="95"/>
                  </a:lnTo>
                  <a:lnTo>
                    <a:pt x="251" y="92"/>
                  </a:lnTo>
                  <a:lnTo>
                    <a:pt x="250" y="92"/>
                  </a:lnTo>
                  <a:lnTo>
                    <a:pt x="250" y="95"/>
                  </a:lnTo>
                  <a:lnTo>
                    <a:pt x="255" y="96"/>
                  </a:lnTo>
                  <a:lnTo>
                    <a:pt x="257" y="97"/>
                  </a:lnTo>
                  <a:lnTo>
                    <a:pt x="257" y="99"/>
                  </a:lnTo>
                  <a:lnTo>
                    <a:pt x="254" y="101"/>
                  </a:lnTo>
                  <a:lnTo>
                    <a:pt x="249" y="103"/>
                  </a:lnTo>
                  <a:lnTo>
                    <a:pt x="246" y="111"/>
                  </a:lnTo>
                  <a:lnTo>
                    <a:pt x="242" y="115"/>
                  </a:lnTo>
                  <a:lnTo>
                    <a:pt x="241" y="116"/>
                  </a:lnTo>
                  <a:lnTo>
                    <a:pt x="244" y="119"/>
                  </a:lnTo>
                  <a:lnTo>
                    <a:pt x="242" y="120"/>
                  </a:lnTo>
                  <a:lnTo>
                    <a:pt x="240" y="120"/>
                  </a:lnTo>
                  <a:lnTo>
                    <a:pt x="238" y="116"/>
                  </a:lnTo>
                  <a:lnTo>
                    <a:pt x="237" y="116"/>
                  </a:lnTo>
                  <a:lnTo>
                    <a:pt x="234" y="119"/>
                  </a:lnTo>
                  <a:lnTo>
                    <a:pt x="234" y="122"/>
                  </a:lnTo>
                  <a:lnTo>
                    <a:pt x="234" y="125"/>
                  </a:lnTo>
                  <a:lnTo>
                    <a:pt x="236" y="126"/>
                  </a:lnTo>
                  <a:lnTo>
                    <a:pt x="241" y="125"/>
                  </a:lnTo>
                  <a:lnTo>
                    <a:pt x="241" y="126"/>
                  </a:lnTo>
                  <a:lnTo>
                    <a:pt x="240" y="128"/>
                  </a:lnTo>
                  <a:lnTo>
                    <a:pt x="234" y="126"/>
                  </a:lnTo>
                  <a:lnTo>
                    <a:pt x="232" y="128"/>
                  </a:lnTo>
                  <a:lnTo>
                    <a:pt x="234" y="128"/>
                  </a:lnTo>
                  <a:lnTo>
                    <a:pt x="230" y="132"/>
                  </a:lnTo>
                  <a:lnTo>
                    <a:pt x="232" y="137"/>
                  </a:lnTo>
                  <a:lnTo>
                    <a:pt x="229" y="140"/>
                  </a:lnTo>
                  <a:lnTo>
                    <a:pt x="226" y="140"/>
                  </a:lnTo>
                  <a:lnTo>
                    <a:pt x="222" y="138"/>
                  </a:lnTo>
                  <a:lnTo>
                    <a:pt x="222" y="140"/>
                  </a:lnTo>
                  <a:lnTo>
                    <a:pt x="222" y="140"/>
                  </a:lnTo>
                  <a:lnTo>
                    <a:pt x="222" y="144"/>
                  </a:lnTo>
                  <a:lnTo>
                    <a:pt x="229" y="142"/>
                  </a:lnTo>
                  <a:lnTo>
                    <a:pt x="230" y="144"/>
                  </a:lnTo>
                  <a:lnTo>
                    <a:pt x="229" y="147"/>
                  </a:lnTo>
                  <a:lnTo>
                    <a:pt x="226" y="148"/>
                  </a:lnTo>
                  <a:lnTo>
                    <a:pt x="222" y="150"/>
                  </a:lnTo>
                  <a:lnTo>
                    <a:pt x="222" y="151"/>
                  </a:lnTo>
                  <a:lnTo>
                    <a:pt x="222" y="158"/>
                  </a:lnTo>
                  <a:lnTo>
                    <a:pt x="226" y="162"/>
                  </a:lnTo>
                  <a:lnTo>
                    <a:pt x="226" y="163"/>
                  </a:lnTo>
                  <a:lnTo>
                    <a:pt x="226" y="165"/>
                  </a:lnTo>
                  <a:lnTo>
                    <a:pt x="224" y="165"/>
                  </a:lnTo>
                  <a:lnTo>
                    <a:pt x="222" y="164"/>
                  </a:lnTo>
                  <a:lnTo>
                    <a:pt x="220" y="163"/>
                  </a:lnTo>
                  <a:lnTo>
                    <a:pt x="220" y="160"/>
                  </a:lnTo>
                  <a:lnTo>
                    <a:pt x="219" y="160"/>
                  </a:lnTo>
                  <a:lnTo>
                    <a:pt x="218" y="162"/>
                  </a:lnTo>
                  <a:lnTo>
                    <a:pt x="218" y="164"/>
                  </a:lnTo>
                  <a:lnTo>
                    <a:pt x="220" y="165"/>
                  </a:lnTo>
                  <a:lnTo>
                    <a:pt x="219" y="167"/>
                  </a:lnTo>
                  <a:lnTo>
                    <a:pt x="220" y="169"/>
                  </a:lnTo>
                  <a:lnTo>
                    <a:pt x="222" y="171"/>
                  </a:lnTo>
                  <a:lnTo>
                    <a:pt x="222" y="173"/>
                  </a:lnTo>
                  <a:lnTo>
                    <a:pt x="222" y="175"/>
                  </a:lnTo>
                  <a:lnTo>
                    <a:pt x="219" y="177"/>
                  </a:lnTo>
                  <a:lnTo>
                    <a:pt x="212" y="176"/>
                  </a:lnTo>
                  <a:lnTo>
                    <a:pt x="211" y="177"/>
                  </a:lnTo>
                  <a:lnTo>
                    <a:pt x="212" y="179"/>
                  </a:lnTo>
                  <a:lnTo>
                    <a:pt x="215" y="183"/>
                  </a:lnTo>
                  <a:lnTo>
                    <a:pt x="216" y="186"/>
                  </a:lnTo>
                  <a:lnTo>
                    <a:pt x="214" y="192"/>
                  </a:lnTo>
                  <a:lnTo>
                    <a:pt x="219" y="196"/>
                  </a:lnTo>
                  <a:lnTo>
                    <a:pt x="220" y="198"/>
                  </a:lnTo>
                  <a:lnTo>
                    <a:pt x="219" y="201"/>
                  </a:lnTo>
                  <a:lnTo>
                    <a:pt x="214" y="204"/>
                  </a:lnTo>
                  <a:lnTo>
                    <a:pt x="214" y="205"/>
                  </a:lnTo>
                  <a:lnTo>
                    <a:pt x="253" y="202"/>
                  </a:lnTo>
                  <a:lnTo>
                    <a:pt x="263" y="202"/>
                  </a:lnTo>
                  <a:lnTo>
                    <a:pt x="283" y="201"/>
                  </a:lnTo>
                  <a:lnTo>
                    <a:pt x="306" y="200"/>
                  </a:lnTo>
                  <a:lnTo>
                    <a:pt x="308" y="200"/>
                  </a:lnTo>
                  <a:lnTo>
                    <a:pt x="326" y="198"/>
                  </a:lnTo>
                  <a:lnTo>
                    <a:pt x="333" y="197"/>
                  </a:lnTo>
                  <a:lnTo>
                    <a:pt x="370" y="194"/>
                  </a:lnTo>
                  <a:lnTo>
                    <a:pt x="378" y="194"/>
                  </a:lnTo>
                  <a:lnTo>
                    <a:pt x="379" y="194"/>
                  </a:lnTo>
                  <a:lnTo>
                    <a:pt x="379" y="196"/>
                  </a:lnTo>
                  <a:lnTo>
                    <a:pt x="379" y="197"/>
                  </a:lnTo>
                  <a:lnTo>
                    <a:pt x="378" y="198"/>
                  </a:lnTo>
                  <a:lnTo>
                    <a:pt x="377" y="200"/>
                  </a:lnTo>
                  <a:lnTo>
                    <a:pt x="378" y="202"/>
                  </a:lnTo>
                  <a:lnTo>
                    <a:pt x="377" y="202"/>
                  </a:lnTo>
                  <a:lnTo>
                    <a:pt x="378" y="204"/>
                  </a:lnTo>
                  <a:lnTo>
                    <a:pt x="378" y="205"/>
                  </a:lnTo>
                  <a:lnTo>
                    <a:pt x="377" y="205"/>
                  </a:lnTo>
                  <a:lnTo>
                    <a:pt x="377" y="208"/>
                  </a:lnTo>
                  <a:lnTo>
                    <a:pt x="375" y="208"/>
                  </a:lnTo>
                  <a:lnTo>
                    <a:pt x="375" y="212"/>
                  </a:lnTo>
                  <a:lnTo>
                    <a:pt x="374" y="212"/>
                  </a:lnTo>
                  <a:lnTo>
                    <a:pt x="374" y="214"/>
                  </a:lnTo>
                  <a:lnTo>
                    <a:pt x="373" y="214"/>
                  </a:lnTo>
                  <a:lnTo>
                    <a:pt x="372" y="216"/>
                  </a:lnTo>
                  <a:lnTo>
                    <a:pt x="373" y="220"/>
                  </a:lnTo>
                  <a:lnTo>
                    <a:pt x="372" y="222"/>
                  </a:lnTo>
                  <a:lnTo>
                    <a:pt x="373" y="222"/>
                  </a:lnTo>
                  <a:lnTo>
                    <a:pt x="372" y="223"/>
                  </a:lnTo>
                  <a:lnTo>
                    <a:pt x="370" y="224"/>
                  </a:lnTo>
                  <a:lnTo>
                    <a:pt x="372" y="226"/>
                  </a:lnTo>
                  <a:lnTo>
                    <a:pt x="372" y="227"/>
                  </a:lnTo>
                  <a:lnTo>
                    <a:pt x="372" y="228"/>
                  </a:lnTo>
                  <a:lnTo>
                    <a:pt x="372" y="229"/>
                  </a:lnTo>
                  <a:lnTo>
                    <a:pt x="373" y="228"/>
                  </a:lnTo>
                  <a:lnTo>
                    <a:pt x="373" y="231"/>
                  </a:lnTo>
                  <a:lnTo>
                    <a:pt x="374" y="231"/>
                  </a:lnTo>
                  <a:lnTo>
                    <a:pt x="373" y="233"/>
                  </a:lnTo>
                  <a:lnTo>
                    <a:pt x="377" y="240"/>
                  </a:lnTo>
                  <a:lnTo>
                    <a:pt x="378" y="240"/>
                  </a:lnTo>
                  <a:lnTo>
                    <a:pt x="379" y="244"/>
                  </a:lnTo>
                  <a:lnTo>
                    <a:pt x="382" y="245"/>
                  </a:lnTo>
                  <a:lnTo>
                    <a:pt x="383" y="245"/>
                  </a:lnTo>
                  <a:lnTo>
                    <a:pt x="383" y="247"/>
                  </a:lnTo>
                  <a:lnTo>
                    <a:pt x="386" y="247"/>
                  </a:lnTo>
                  <a:lnTo>
                    <a:pt x="386" y="248"/>
                  </a:lnTo>
                  <a:lnTo>
                    <a:pt x="386" y="249"/>
                  </a:lnTo>
                  <a:lnTo>
                    <a:pt x="387" y="251"/>
                  </a:lnTo>
                  <a:lnTo>
                    <a:pt x="387" y="255"/>
                  </a:lnTo>
                  <a:lnTo>
                    <a:pt x="389" y="257"/>
                  </a:lnTo>
                  <a:lnTo>
                    <a:pt x="389" y="259"/>
                  </a:lnTo>
                  <a:lnTo>
                    <a:pt x="391" y="259"/>
                  </a:lnTo>
                  <a:lnTo>
                    <a:pt x="393" y="259"/>
                  </a:lnTo>
                  <a:lnTo>
                    <a:pt x="393" y="262"/>
                  </a:lnTo>
                  <a:lnTo>
                    <a:pt x="391" y="263"/>
                  </a:lnTo>
                  <a:lnTo>
                    <a:pt x="391" y="265"/>
                  </a:lnTo>
                  <a:lnTo>
                    <a:pt x="393" y="266"/>
                  </a:lnTo>
                  <a:lnTo>
                    <a:pt x="393" y="269"/>
                  </a:lnTo>
                  <a:lnTo>
                    <a:pt x="395" y="270"/>
                  </a:lnTo>
                  <a:lnTo>
                    <a:pt x="397" y="276"/>
                  </a:lnTo>
                  <a:lnTo>
                    <a:pt x="385" y="276"/>
                  </a:lnTo>
                  <a:lnTo>
                    <a:pt x="382" y="272"/>
                  </a:lnTo>
                  <a:lnTo>
                    <a:pt x="365" y="270"/>
                  </a:lnTo>
                  <a:lnTo>
                    <a:pt x="354" y="261"/>
                  </a:lnTo>
                  <a:lnTo>
                    <a:pt x="339" y="259"/>
                  </a:lnTo>
                  <a:lnTo>
                    <a:pt x="333" y="269"/>
                  </a:lnTo>
                  <a:lnTo>
                    <a:pt x="323" y="280"/>
                  </a:lnTo>
                  <a:lnTo>
                    <a:pt x="327" y="290"/>
                  </a:lnTo>
                  <a:lnTo>
                    <a:pt x="337" y="292"/>
                  </a:lnTo>
                  <a:lnTo>
                    <a:pt x="352" y="294"/>
                  </a:lnTo>
                  <a:lnTo>
                    <a:pt x="362" y="292"/>
                  </a:lnTo>
                  <a:lnTo>
                    <a:pt x="370" y="280"/>
                  </a:lnTo>
                  <a:lnTo>
                    <a:pt x="379" y="286"/>
                  </a:lnTo>
                  <a:lnTo>
                    <a:pt x="383" y="279"/>
                  </a:lnTo>
                  <a:lnTo>
                    <a:pt x="385" y="283"/>
                  </a:lnTo>
                  <a:lnTo>
                    <a:pt x="389" y="279"/>
                  </a:lnTo>
                  <a:lnTo>
                    <a:pt x="393" y="283"/>
                  </a:lnTo>
                  <a:lnTo>
                    <a:pt x="386" y="290"/>
                  </a:lnTo>
                  <a:lnTo>
                    <a:pt x="375" y="295"/>
                  </a:lnTo>
                  <a:lnTo>
                    <a:pt x="378" y="301"/>
                  </a:lnTo>
                  <a:lnTo>
                    <a:pt x="387" y="299"/>
                  </a:lnTo>
                  <a:lnTo>
                    <a:pt x="389" y="305"/>
                  </a:lnTo>
                  <a:lnTo>
                    <a:pt x="395" y="308"/>
                  </a:lnTo>
                  <a:lnTo>
                    <a:pt x="399" y="305"/>
                  </a:lnTo>
                  <a:lnTo>
                    <a:pt x="399" y="294"/>
                  </a:lnTo>
                  <a:lnTo>
                    <a:pt x="410" y="290"/>
                  </a:lnTo>
                  <a:lnTo>
                    <a:pt x="409" y="295"/>
                  </a:lnTo>
                  <a:lnTo>
                    <a:pt x="417" y="299"/>
                  </a:lnTo>
                  <a:lnTo>
                    <a:pt x="412" y="300"/>
                  </a:lnTo>
                  <a:lnTo>
                    <a:pt x="416" y="309"/>
                  </a:lnTo>
                  <a:lnTo>
                    <a:pt x="414" y="311"/>
                  </a:lnTo>
                  <a:lnTo>
                    <a:pt x="420" y="313"/>
                  </a:lnTo>
                  <a:lnTo>
                    <a:pt x="414" y="315"/>
                  </a:lnTo>
                  <a:lnTo>
                    <a:pt x="408" y="311"/>
                  </a:lnTo>
                  <a:lnTo>
                    <a:pt x="404" y="319"/>
                  </a:lnTo>
                  <a:lnTo>
                    <a:pt x="393" y="319"/>
                  </a:lnTo>
                  <a:lnTo>
                    <a:pt x="400" y="323"/>
                  </a:lnTo>
                  <a:lnTo>
                    <a:pt x="397" y="325"/>
                  </a:lnTo>
                  <a:lnTo>
                    <a:pt x="407" y="327"/>
                  </a:lnTo>
                  <a:lnTo>
                    <a:pt x="410" y="330"/>
                  </a:lnTo>
                  <a:lnTo>
                    <a:pt x="400" y="329"/>
                  </a:lnTo>
                  <a:lnTo>
                    <a:pt x="393" y="325"/>
                  </a:lnTo>
                  <a:lnTo>
                    <a:pt x="391" y="326"/>
                  </a:lnTo>
                  <a:lnTo>
                    <a:pt x="396" y="333"/>
                  </a:lnTo>
                  <a:lnTo>
                    <a:pt x="389" y="331"/>
                  </a:lnTo>
                  <a:lnTo>
                    <a:pt x="386" y="333"/>
                  </a:lnTo>
                  <a:lnTo>
                    <a:pt x="389" y="335"/>
                  </a:lnTo>
                  <a:lnTo>
                    <a:pt x="385" y="335"/>
                  </a:lnTo>
                  <a:lnTo>
                    <a:pt x="405" y="348"/>
                  </a:lnTo>
                  <a:lnTo>
                    <a:pt x="407" y="355"/>
                  </a:lnTo>
                  <a:lnTo>
                    <a:pt x="420" y="354"/>
                  </a:lnTo>
                  <a:lnTo>
                    <a:pt x="425" y="360"/>
                  </a:lnTo>
                  <a:lnTo>
                    <a:pt x="432" y="358"/>
                  </a:lnTo>
                  <a:lnTo>
                    <a:pt x="432" y="364"/>
                  </a:lnTo>
                  <a:lnTo>
                    <a:pt x="438" y="358"/>
                  </a:lnTo>
                  <a:lnTo>
                    <a:pt x="443" y="363"/>
                  </a:lnTo>
                  <a:lnTo>
                    <a:pt x="445" y="372"/>
                  </a:lnTo>
                  <a:lnTo>
                    <a:pt x="453" y="369"/>
                  </a:lnTo>
                  <a:lnTo>
                    <a:pt x="447" y="376"/>
                  </a:lnTo>
                  <a:lnTo>
                    <a:pt x="455" y="377"/>
                  </a:lnTo>
                  <a:lnTo>
                    <a:pt x="451" y="383"/>
                  </a:lnTo>
                  <a:lnTo>
                    <a:pt x="445" y="379"/>
                  </a:lnTo>
                  <a:lnTo>
                    <a:pt x="447" y="383"/>
                  </a:lnTo>
                  <a:lnTo>
                    <a:pt x="443" y="387"/>
                  </a:lnTo>
                  <a:lnTo>
                    <a:pt x="445" y="391"/>
                  </a:lnTo>
                  <a:lnTo>
                    <a:pt x="435" y="381"/>
                  </a:lnTo>
                  <a:lnTo>
                    <a:pt x="434" y="387"/>
                  </a:lnTo>
                  <a:lnTo>
                    <a:pt x="422" y="401"/>
                  </a:lnTo>
                  <a:lnTo>
                    <a:pt x="433" y="379"/>
                  </a:lnTo>
                  <a:lnTo>
                    <a:pt x="428" y="376"/>
                  </a:lnTo>
                  <a:lnTo>
                    <a:pt x="426" y="383"/>
                  </a:lnTo>
                  <a:lnTo>
                    <a:pt x="422" y="385"/>
                  </a:lnTo>
                  <a:lnTo>
                    <a:pt x="421" y="380"/>
                  </a:lnTo>
                  <a:lnTo>
                    <a:pt x="414" y="373"/>
                  </a:lnTo>
                  <a:lnTo>
                    <a:pt x="414" y="369"/>
                  </a:lnTo>
                  <a:lnTo>
                    <a:pt x="412" y="372"/>
                  </a:lnTo>
                  <a:lnTo>
                    <a:pt x="400" y="368"/>
                  </a:lnTo>
                  <a:lnTo>
                    <a:pt x="400" y="363"/>
                  </a:lnTo>
                  <a:lnTo>
                    <a:pt x="385" y="364"/>
                  </a:lnTo>
                  <a:lnTo>
                    <a:pt x="389" y="359"/>
                  </a:lnTo>
                  <a:lnTo>
                    <a:pt x="382" y="355"/>
                  </a:lnTo>
                  <a:lnTo>
                    <a:pt x="382" y="348"/>
                  </a:lnTo>
                  <a:lnTo>
                    <a:pt x="369" y="350"/>
                  </a:lnTo>
                  <a:lnTo>
                    <a:pt x="368" y="347"/>
                  </a:lnTo>
                  <a:lnTo>
                    <a:pt x="365" y="348"/>
                  </a:lnTo>
                  <a:lnTo>
                    <a:pt x="354" y="344"/>
                  </a:lnTo>
                  <a:lnTo>
                    <a:pt x="354" y="344"/>
                  </a:lnTo>
                  <a:lnTo>
                    <a:pt x="350" y="339"/>
                  </a:lnTo>
                  <a:lnTo>
                    <a:pt x="347" y="344"/>
                  </a:lnTo>
                  <a:lnTo>
                    <a:pt x="349" y="350"/>
                  </a:lnTo>
                  <a:lnTo>
                    <a:pt x="362" y="354"/>
                  </a:lnTo>
                  <a:lnTo>
                    <a:pt x="361" y="355"/>
                  </a:lnTo>
                  <a:lnTo>
                    <a:pt x="364" y="360"/>
                  </a:lnTo>
                  <a:lnTo>
                    <a:pt x="361" y="363"/>
                  </a:lnTo>
                  <a:lnTo>
                    <a:pt x="364" y="367"/>
                  </a:lnTo>
                  <a:lnTo>
                    <a:pt x="357" y="367"/>
                  </a:lnTo>
                  <a:lnTo>
                    <a:pt x="360" y="377"/>
                  </a:lnTo>
                  <a:lnTo>
                    <a:pt x="364" y="376"/>
                  </a:lnTo>
                  <a:lnTo>
                    <a:pt x="361" y="381"/>
                  </a:lnTo>
                  <a:lnTo>
                    <a:pt x="348" y="390"/>
                  </a:lnTo>
                  <a:lnTo>
                    <a:pt x="344" y="381"/>
                  </a:lnTo>
                  <a:lnTo>
                    <a:pt x="345" y="375"/>
                  </a:lnTo>
                  <a:lnTo>
                    <a:pt x="341" y="372"/>
                  </a:lnTo>
                  <a:lnTo>
                    <a:pt x="341" y="375"/>
                  </a:lnTo>
                  <a:lnTo>
                    <a:pt x="336" y="368"/>
                  </a:lnTo>
                  <a:lnTo>
                    <a:pt x="331" y="373"/>
                  </a:lnTo>
                  <a:lnTo>
                    <a:pt x="329" y="368"/>
                  </a:lnTo>
                  <a:lnTo>
                    <a:pt x="326" y="365"/>
                  </a:lnTo>
                  <a:lnTo>
                    <a:pt x="325" y="371"/>
                  </a:lnTo>
                  <a:lnTo>
                    <a:pt x="313" y="371"/>
                  </a:lnTo>
                  <a:lnTo>
                    <a:pt x="315" y="375"/>
                  </a:lnTo>
                  <a:lnTo>
                    <a:pt x="311" y="380"/>
                  </a:lnTo>
                  <a:lnTo>
                    <a:pt x="309" y="376"/>
                  </a:lnTo>
                  <a:lnTo>
                    <a:pt x="310" y="385"/>
                  </a:lnTo>
                  <a:lnTo>
                    <a:pt x="306" y="383"/>
                  </a:lnTo>
                  <a:lnTo>
                    <a:pt x="308" y="387"/>
                  </a:lnTo>
                  <a:lnTo>
                    <a:pt x="298" y="390"/>
                  </a:lnTo>
                  <a:lnTo>
                    <a:pt x="298" y="387"/>
                  </a:lnTo>
                  <a:lnTo>
                    <a:pt x="294" y="385"/>
                  </a:lnTo>
                  <a:lnTo>
                    <a:pt x="290" y="389"/>
                  </a:lnTo>
                  <a:lnTo>
                    <a:pt x="286" y="385"/>
                  </a:lnTo>
                  <a:lnTo>
                    <a:pt x="294" y="380"/>
                  </a:lnTo>
                  <a:lnTo>
                    <a:pt x="294" y="377"/>
                  </a:lnTo>
                  <a:lnTo>
                    <a:pt x="287" y="376"/>
                  </a:lnTo>
                  <a:lnTo>
                    <a:pt x="283" y="368"/>
                  </a:lnTo>
                  <a:lnTo>
                    <a:pt x="271" y="368"/>
                  </a:lnTo>
                  <a:lnTo>
                    <a:pt x="269" y="372"/>
                  </a:lnTo>
                  <a:lnTo>
                    <a:pt x="258" y="364"/>
                  </a:lnTo>
                  <a:lnTo>
                    <a:pt x="254" y="355"/>
                  </a:lnTo>
                  <a:lnTo>
                    <a:pt x="238" y="350"/>
                  </a:lnTo>
                  <a:lnTo>
                    <a:pt x="228" y="352"/>
                  </a:lnTo>
                  <a:lnTo>
                    <a:pt x="228" y="340"/>
                  </a:lnTo>
                  <a:lnTo>
                    <a:pt x="219" y="342"/>
                  </a:lnTo>
                  <a:lnTo>
                    <a:pt x="222" y="329"/>
                  </a:lnTo>
                  <a:lnTo>
                    <a:pt x="199" y="334"/>
                  </a:lnTo>
                  <a:lnTo>
                    <a:pt x="198" y="330"/>
                  </a:lnTo>
                  <a:lnTo>
                    <a:pt x="201" y="326"/>
                  </a:lnTo>
                  <a:lnTo>
                    <a:pt x="203" y="327"/>
                  </a:lnTo>
                  <a:lnTo>
                    <a:pt x="202" y="322"/>
                  </a:lnTo>
                  <a:lnTo>
                    <a:pt x="190" y="322"/>
                  </a:lnTo>
                  <a:lnTo>
                    <a:pt x="189" y="326"/>
                  </a:lnTo>
                  <a:lnTo>
                    <a:pt x="176" y="334"/>
                  </a:lnTo>
                  <a:lnTo>
                    <a:pt x="176" y="330"/>
                  </a:lnTo>
                  <a:lnTo>
                    <a:pt x="169" y="331"/>
                  </a:lnTo>
                  <a:lnTo>
                    <a:pt x="182" y="347"/>
                  </a:lnTo>
                  <a:lnTo>
                    <a:pt x="162" y="355"/>
                  </a:lnTo>
                  <a:lnTo>
                    <a:pt x="134" y="351"/>
                  </a:lnTo>
                  <a:lnTo>
                    <a:pt x="78" y="333"/>
                  </a:lnTo>
                  <a:lnTo>
                    <a:pt x="35" y="337"/>
                  </a:lnTo>
                  <a:lnTo>
                    <a:pt x="28" y="340"/>
                  </a:lnTo>
                  <a:lnTo>
                    <a:pt x="19" y="331"/>
                  </a:lnTo>
                  <a:lnTo>
                    <a:pt x="28" y="327"/>
                  </a:lnTo>
                  <a:lnTo>
                    <a:pt x="31" y="312"/>
                  </a:lnTo>
                  <a:lnTo>
                    <a:pt x="35" y="305"/>
                  </a:lnTo>
                  <a:lnTo>
                    <a:pt x="35" y="303"/>
                  </a:lnTo>
                  <a:lnTo>
                    <a:pt x="35" y="300"/>
                  </a:lnTo>
                  <a:lnTo>
                    <a:pt x="36" y="300"/>
                  </a:lnTo>
                  <a:lnTo>
                    <a:pt x="36" y="298"/>
                  </a:lnTo>
                  <a:lnTo>
                    <a:pt x="38" y="298"/>
                  </a:lnTo>
                  <a:lnTo>
                    <a:pt x="36" y="296"/>
                  </a:lnTo>
                  <a:lnTo>
                    <a:pt x="36" y="294"/>
                  </a:lnTo>
                  <a:lnTo>
                    <a:pt x="35" y="290"/>
                  </a:lnTo>
                  <a:lnTo>
                    <a:pt x="35" y="288"/>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25" name="Freeform 504"/>
            <p:cNvSpPr>
              <a:spLocks/>
            </p:cNvSpPr>
            <p:nvPr/>
          </p:nvSpPr>
          <p:spPr bwMode="auto">
            <a:xfrm>
              <a:off x="4106863" y="4465638"/>
              <a:ext cx="1100137" cy="571500"/>
            </a:xfrm>
            <a:custGeom>
              <a:avLst/>
              <a:gdLst/>
              <a:ahLst/>
              <a:cxnLst>
                <a:cxn ang="0">
                  <a:pos x="693" y="328"/>
                </a:cxn>
                <a:cxn ang="0">
                  <a:pos x="689" y="358"/>
                </a:cxn>
                <a:cxn ang="0">
                  <a:pos x="685" y="356"/>
                </a:cxn>
                <a:cxn ang="0">
                  <a:pos x="683" y="354"/>
                </a:cxn>
                <a:cxn ang="0">
                  <a:pos x="677" y="355"/>
                </a:cxn>
                <a:cxn ang="0">
                  <a:pos x="670" y="352"/>
                </a:cxn>
                <a:cxn ang="0">
                  <a:pos x="666" y="348"/>
                </a:cxn>
                <a:cxn ang="0">
                  <a:pos x="660" y="348"/>
                </a:cxn>
                <a:cxn ang="0">
                  <a:pos x="654" y="341"/>
                </a:cxn>
                <a:cxn ang="0">
                  <a:pos x="647" y="336"/>
                </a:cxn>
                <a:cxn ang="0">
                  <a:pos x="641" y="334"/>
                </a:cxn>
                <a:cxn ang="0">
                  <a:pos x="637" y="330"/>
                </a:cxn>
                <a:cxn ang="0">
                  <a:pos x="627" y="332"/>
                </a:cxn>
                <a:cxn ang="0">
                  <a:pos x="621" y="333"/>
                </a:cxn>
                <a:cxn ang="0">
                  <a:pos x="605" y="333"/>
                </a:cxn>
                <a:cxn ang="0">
                  <a:pos x="602" y="333"/>
                </a:cxn>
                <a:cxn ang="0">
                  <a:pos x="596" y="330"/>
                </a:cxn>
                <a:cxn ang="0">
                  <a:pos x="584" y="338"/>
                </a:cxn>
                <a:cxn ang="0">
                  <a:pos x="569" y="337"/>
                </a:cxn>
                <a:cxn ang="0">
                  <a:pos x="562" y="337"/>
                </a:cxn>
                <a:cxn ang="0">
                  <a:pos x="550" y="340"/>
                </a:cxn>
                <a:cxn ang="0">
                  <a:pos x="551" y="344"/>
                </a:cxn>
                <a:cxn ang="0">
                  <a:pos x="540" y="348"/>
                </a:cxn>
                <a:cxn ang="0">
                  <a:pos x="530" y="344"/>
                </a:cxn>
                <a:cxn ang="0">
                  <a:pos x="514" y="338"/>
                </a:cxn>
                <a:cxn ang="0">
                  <a:pos x="505" y="340"/>
                </a:cxn>
                <a:cxn ang="0">
                  <a:pos x="493" y="337"/>
                </a:cxn>
                <a:cxn ang="0">
                  <a:pos x="486" y="328"/>
                </a:cxn>
                <a:cxn ang="0">
                  <a:pos x="478" y="338"/>
                </a:cxn>
                <a:cxn ang="0">
                  <a:pos x="474" y="348"/>
                </a:cxn>
                <a:cxn ang="0">
                  <a:pos x="464" y="338"/>
                </a:cxn>
                <a:cxn ang="0">
                  <a:pos x="460" y="333"/>
                </a:cxn>
                <a:cxn ang="0">
                  <a:pos x="455" y="336"/>
                </a:cxn>
                <a:cxn ang="0">
                  <a:pos x="443" y="333"/>
                </a:cxn>
                <a:cxn ang="0">
                  <a:pos x="433" y="332"/>
                </a:cxn>
                <a:cxn ang="0">
                  <a:pos x="420" y="328"/>
                </a:cxn>
                <a:cxn ang="0">
                  <a:pos x="404" y="334"/>
                </a:cxn>
                <a:cxn ang="0">
                  <a:pos x="402" y="325"/>
                </a:cxn>
                <a:cxn ang="0">
                  <a:pos x="390" y="320"/>
                </a:cxn>
                <a:cxn ang="0">
                  <a:pos x="383" y="309"/>
                </a:cxn>
                <a:cxn ang="0">
                  <a:pos x="365" y="313"/>
                </a:cxn>
                <a:cxn ang="0">
                  <a:pos x="350" y="309"/>
                </a:cxn>
                <a:cxn ang="0">
                  <a:pos x="342" y="305"/>
                </a:cxn>
                <a:cxn ang="0">
                  <a:pos x="318" y="299"/>
                </a:cxn>
                <a:cxn ang="0">
                  <a:pos x="300" y="296"/>
                </a:cxn>
                <a:cxn ang="0">
                  <a:pos x="295" y="280"/>
                </a:cxn>
                <a:cxn ang="0">
                  <a:pos x="283" y="278"/>
                </a:cxn>
                <a:cxn ang="0">
                  <a:pos x="270" y="276"/>
                </a:cxn>
                <a:cxn ang="0">
                  <a:pos x="250" y="272"/>
                </a:cxn>
                <a:cxn ang="0">
                  <a:pos x="237" y="257"/>
                </a:cxn>
                <a:cxn ang="0">
                  <a:pos x="236" y="197"/>
                </a:cxn>
                <a:cxn ang="0">
                  <a:pos x="241" y="65"/>
                </a:cxn>
                <a:cxn ang="0">
                  <a:pos x="76" y="56"/>
                </a:cxn>
                <a:cxn ang="0">
                  <a:pos x="119" y="10"/>
                </a:cxn>
                <a:cxn ang="0">
                  <a:pos x="243" y="16"/>
                </a:cxn>
                <a:cxn ang="0">
                  <a:pos x="377" y="20"/>
                </a:cxn>
                <a:cxn ang="0">
                  <a:pos x="505" y="22"/>
                </a:cxn>
                <a:cxn ang="0">
                  <a:pos x="602" y="22"/>
                </a:cxn>
                <a:cxn ang="0">
                  <a:pos x="676" y="45"/>
                </a:cxn>
                <a:cxn ang="0">
                  <a:pos x="683" y="111"/>
                </a:cxn>
              </a:cxnLst>
              <a:rect l="0" t="0" r="r" b="b"/>
              <a:pathLst>
                <a:path w="693" h="360">
                  <a:moveTo>
                    <a:pt x="693" y="229"/>
                  </a:moveTo>
                  <a:lnTo>
                    <a:pt x="693" y="249"/>
                  </a:lnTo>
                  <a:lnTo>
                    <a:pt x="693" y="270"/>
                  </a:lnTo>
                  <a:lnTo>
                    <a:pt x="693" y="302"/>
                  </a:lnTo>
                  <a:lnTo>
                    <a:pt x="693" y="328"/>
                  </a:lnTo>
                  <a:lnTo>
                    <a:pt x="693" y="359"/>
                  </a:lnTo>
                  <a:lnTo>
                    <a:pt x="691" y="359"/>
                  </a:lnTo>
                  <a:lnTo>
                    <a:pt x="690" y="359"/>
                  </a:lnTo>
                  <a:lnTo>
                    <a:pt x="689" y="360"/>
                  </a:lnTo>
                  <a:lnTo>
                    <a:pt x="689" y="358"/>
                  </a:lnTo>
                  <a:lnTo>
                    <a:pt x="686" y="359"/>
                  </a:lnTo>
                  <a:lnTo>
                    <a:pt x="686" y="358"/>
                  </a:lnTo>
                  <a:lnTo>
                    <a:pt x="687" y="358"/>
                  </a:lnTo>
                  <a:lnTo>
                    <a:pt x="687" y="356"/>
                  </a:lnTo>
                  <a:lnTo>
                    <a:pt x="685" y="356"/>
                  </a:lnTo>
                  <a:lnTo>
                    <a:pt x="683" y="356"/>
                  </a:lnTo>
                  <a:lnTo>
                    <a:pt x="685" y="355"/>
                  </a:lnTo>
                  <a:lnTo>
                    <a:pt x="686" y="355"/>
                  </a:lnTo>
                  <a:lnTo>
                    <a:pt x="685" y="355"/>
                  </a:lnTo>
                  <a:lnTo>
                    <a:pt x="683" y="354"/>
                  </a:lnTo>
                  <a:lnTo>
                    <a:pt x="682" y="355"/>
                  </a:lnTo>
                  <a:lnTo>
                    <a:pt x="679" y="354"/>
                  </a:lnTo>
                  <a:lnTo>
                    <a:pt x="679" y="355"/>
                  </a:lnTo>
                  <a:lnTo>
                    <a:pt x="677" y="356"/>
                  </a:lnTo>
                  <a:lnTo>
                    <a:pt x="677" y="355"/>
                  </a:lnTo>
                  <a:lnTo>
                    <a:pt x="678" y="354"/>
                  </a:lnTo>
                  <a:lnTo>
                    <a:pt x="678" y="352"/>
                  </a:lnTo>
                  <a:lnTo>
                    <a:pt x="677" y="352"/>
                  </a:lnTo>
                  <a:lnTo>
                    <a:pt x="674" y="352"/>
                  </a:lnTo>
                  <a:lnTo>
                    <a:pt x="670" y="352"/>
                  </a:lnTo>
                  <a:lnTo>
                    <a:pt x="669" y="352"/>
                  </a:lnTo>
                  <a:lnTo>
                    <a:pt x="670" y="350"/>
                  </a:lnTo>
                  <a:lnTo>
                    <a:pt x="669" y="352"/>
                  </a:lnTo>
                  <a:lnTo>
                    <a:pt x="669" y="348"/>
                  </a:lnTo>
                  <a:lnTo>
                    <a:pt x="666" y="348"/>
                  </a:lnTo>
                  <a:lnTo>
                    <a:pt x="668" y="348"/>
                  </a:lnTo>
                  <a:lnTo>
                    <a:pt x="666" y="348"/>
                  </a:lnTo>
                  <a:lnTo>
                    <a:pt x="665" y="348"/>
                  </a:lnTo>
                  <a:lnTo>
                    <a:pt x="664" y="348"/>
                  </a:lnTo>
                  <a:lnTo>
                    <a:pt x="660" y="348"/>
                  </a:lnTo>
                  <a:lnTo>
                    <a:pt x="658" y="345"/>
                  </a:lnTo>
                  <a:lnTo>
                    <a:pt x="656" y="344"/>
                  </a:lnTo>
                  <a:lnTo>
                    <a:pt x="656" y="342"/>
                  </a:lnTo>
                  <a:lnTo>
                    <a:pt x="656" y="341"/>
                  </a:lnTo>
                  <a:lnTo>
                    <a:pt x="654" y="341"/>
                  </a:lnTo>
                  <a:lnTo>
                    <a:pt x="654" y="338"/>
                  </a:lnTo>
                  <a:lnTo>
                    <a:pt x="652" y="338"/>
                  </a:lnTo>
                  <a:lnTo>
                    <a:pt x="650" y="336"/>
                  </a:lnTo>
                  <a:lnTo>
                    <a:pt x="650" y="337"/>
                  </a:lnTo>
                  <a:lnTo>
                    <a:pt x="647" y="336"/>
                  </a:lnTo>
                  <a:lnTo>
                    <a:pt x="646" y="336"/>
                  </a:lnTo>
                  <a:lnTo>
                    <a:pt x="644" y="334"/>
                  </a:lnTo>
                  <a:lnTo>
                    <a:pt x="643" y="333"/>
                  </a:lnTo>
                  <a:lnTo>
                    <a:pt x="643" y="330"/>
                  </a:lnTo>
                  <a:lnTo>
                    <a:pt x="641" y="334"/>
                  </a:lnTo>
                  <a:lnTo>
                    <a:pt x="640" y="333"/>
                  </a:lnTo>
                  <a:lnTo>
                    <a:pt x="641" y="330"/>
                  </a:lnTo>
                  <a:lnTo>
                    <a:pt x="640" y="330"/>
                  </a:lnTo>
                  <a:lnTo>
                    <a:pt x="639" y="332"/>
                  </a:lnTo>
                  <a:lnTo>
                    <a:pt x="637" y="330"/>
                  </a:lnTo>
                  <a:lnTo>
                    <a:pt x="637" y="329"/>
                  </a:lnTo>
                  <a:lnTo>
                    <a:pt x="636" y="328"/>
                  </a:lnTo>
                  <a:lnTo>
                    <a:pt x="629" y="327"/>
                  </a:lnTo>
                  <a:lnTo>
                    <a:pt x="627" y="329"/>
                  </a:lnTo>
                  <a:lnTo>
                    <a:pt x="627" y="332"/>
                  </a:lnTo>
                  <a:lnTo>
                    <a:pt x="626" y="333"/>
                  </a:lnTo>
                  <a:lnTo>
                    <a:pt x="625" y="330"/>
                  </a:lnTo>
                  <a:lnTo>
                    <a:pt x="625" y="334"/>
                  </a:lnTo>
                  <a:lnTo>
                    <a:pt x="623" y="334"/>
                  </a:lnTo>
                  <a:lnTo>
                    <a:pt x="621" y="333"/>
                  </a:lnTo>
                  <a:lnTo>
                    <a:pt x="621" y="336"/>
                  </a:lnTo>
                  <a:lnTo>
                    <a:pt x="610" y="336"/>
                  </a:lnTo>
                  <a:lnTo>
                    <a:pt x="609" y="334"/>
                  </a:lnTo>
                  <a:lnTo>
                    <a:pt x="606" y="334"/>
                  </a:lnTo>
                  <a:lnTo>
                    <a:pt x="605" y="333"/>
                  </a:lnTo>
                  <a:lnTo>
                    <a:pt x="602" y="334"/>
                  </a:lnTo>
                  <a:lnTo>
                    <a:pt x="602" y="333"/>
                  </a:lnTo>
                  <a:lnTo>
                    <a:pt x="604" y="333"/>
                  </a:lnTo>
                  <a:lnTo>
                    <a:pt x="605" y="332"/>
                  </a:lnTo>
                  <a:lnTo>
                    <a:pt x="602" y="333"/>
                  </a:lnTo>
                  <a:lnTo>
                    <a:pt x="602" y="329"/>
                  </a:lnTo>
                  <a:lnTo>
                    <a:pt x="597" y="328"/>
                  </a:lnTo>
                  <a:lnTo>
                    <a:pt x="597" y="329"/>
                  </a:lnTo>
                  <a:lnTo>
                    <a:pt x="597" y="330"/>
                  </a:lnTo>
                  <a:lnTo>
                    <a:pt x="596" y="330"/>
                  </a:lnTo>
                  <a:lnTo>
                    <a:pt x="590" y="333"/>
                  </a:lnTo>
                  <a:lnTo>
                    <a:pt x="586" y="333"/>
                  </a:lnTo>
                  <a:lnTo>
                    <a:pt x="584" y="333"/>
                  </a:lnTo>
                  <a:lnTo>
                    <a:pt x="584" y="336"/>
                  </a:lnTo>
                  <a:lnTo>
                    <a:pt x="584" y="338"/>
                  </a:lnTo>
                  <a:lnTo>
                    <a:pt x="582" y="337"/>
                  </a:lnTo>
                  <a:lnTo>
                    <a:pt x="579" y="338"/>
                  </a:lnTo>
                  <a:lnTo>
                    <a:pt x="578" y="338"/>
                  </a:lnTo>
                  <a:lnTo>
                    <a:pt x="569" y="334"/>
                  </a:lnTo>
                  <a:lnTo>
                    <a:pt x="569" y="337"/>
                  </a:lnTo>
                  <a:lnTo>
                    <a:pt x="566" y="337"/>
                  </a:lnTo>
                  <a:lnTo>
                    <a:pt x="565" y="336"/>
                  </a:lnTo>
                  <a:lnTo>
                    <a:pt x="565" y="337"/>
                  </a:lnTo>
                  <a:lnTo>
                    <a:pt x="563" y="338"/>
                  </a:lnTo>
                  <a:lnTo>
                    <a:pt x="562" y="337"/>
                  </a:lnTo>
                  <a:lnTo>
                    <a:pt x="561" y="338"/>
                  </a:lnTo>
                  <a:lnTo>
                    <a:pt x="557" y="338"/>
                  </a:lnTo>
                  <a:lnTo>
                    <a:pt x="555" y="340"/>
                  </a:lnTo>
                  <a:lnTo>
                    <a:pt x="551" y="340"/>
                  </a:lnTo>
                  <a:lnTo>
                    <a:pt x="550" y="340"/>
                  </a:lnTo>
                  <a:lnTo>
                    <a:pt x="549" y="341"/>
                  </a:lnTo>
                  <a:lnTo>
                    <a:pt x="549" y="342"/>
                  </a:lnTo>
                  <a:lnTo>
                    <a:pt x="551" y="341"/>
                  </a:lnTo>
                  <a:lnTo>
                    <a:pt x="553" y="341"/>
                  </a:lnTo>
                  <a:lnTo>
                    <a:pt x="551" y="344"/>
                  </a:lnTo>
                  <a:lnTo>
                    <a:pt x="550" y="346"/>
                  </a:lnTo>
                  <a:lnTo>
                    <a:pt x="549" y="348"/>
                  </a:lnTo>
                  <a:lnTo>
                    <a:pt x="546" y="348"/>
                  </a:lnTo>
                  <a:lnTo>
                    <a:pt x="541" y="346"/>
                  </a:lnTo>
                  <a:lnTo>
                    <a:pt x="540" y="348"/>
                  </a:lnTo>
                  <a:lnTo>
                    <a:pt x="540" y="352"/>
                  </a:lnTo>
                  <a:lnTo>
                    <a:pt x="538" y="352"/>
                  </a:lnTo>
                  <a:lnTo>
                    <a:pt x="536" y="352"/>
                  </a:lnTo>
                  <a:lnTo>
                    <a:pt x="534" y="348"/>
                  </a:lnTo>
                  <a:lnTo>
                    <a:pt x="530" y="344"/>
                  </a:lnTo>
                  <a:lnTo>
                    <a:pt x="524" y="345"/>
                  </a:lnTo>
                  <a:lnTo>
                    <a:pt x="523" y="344"/>
                  </a:lnTo>
                  <a:lnTo>
                    <a:pt x="522" y="341"/>
                  </a:lnTo>
                  <a:lnTo>
                    <a:pt x="518" y="341"/>
                  </a:lnTo>
                  <a:lnTo>
                    <a:pt x="514" y="338"/>
                  </a:lnTo>
                  <a:lnTo>
                    <a:pt x="514" y="337"/>
                  </a:lnTo>
                  <a:lnTo>
                    <a:pt x="516" y="333"/>
                  </a:lnTo>
                  <a:lnTo>
                    <a:pt x="509" y="332"/>
                  </a:lnTo>
                  <a:lnTo>
                    <a:pt x="507" y="338"/>
                  </a:lnTo>
                  <a:lnTo>
                    <a:pt x="505" y="340"/>
                  </a:lnTo>
                  <a:lnTo>
                    <a:pt x="502" y="340"/>
                  </a:lnTo>
                  <a:lnTo>
                    <a:pt x="498" y="336"/>
                  </a:lnTo>
                  <a:lnTo>
                    <a:pt x="497" y="336"/>
                  </a:lnTo>
                  <a:lnTo>
                    <a:pt x="494" y="337"/>
                  </a:lnTo>
                  <a:lnTo>
                    <a:pt x="493" y="337"/>
                  </a:lnTo>
                  <a:lnTo>
                    <a:pt x="491" y="334"/>
                  </a:lnTo>
                  <a:lnTo>
                    <a:pt x="490" y="330"/>
                  </a:lnTo>
                  <a:lnTo>
                    <a:pt x="489" y="328"/>
                  </a:lnTo>
                  <a:lnTo>
                    <a:pt x="486" y="327"/>
                  </a:lnTo>
                  <a:lnTo>
                    <a:pt x="486" y="328"/>
                  </a:lnTo>
                  <a:lnTo>
                    <a:pt x="484" y="329"/>
                  </a:lnTo>
                  <a:lnTo>
                    <a:pt x="482" y="328"/>
                  </a:lnTo>
                  <a:lnTo>
                    <a:pt x="482" y="334"/>
                  </a:lnTo>
                  <a:lnTo>
                    <a:pt x="480" y="337"/>
                  </a:lnTo>
                  <a:lnTo>
                    <a:pt x="478" y="338"/>
                  </a:lnTo>
                  <a:lnTo>
                    <a:pt x="474" y="337"/>
                  </a:lnTo>
                  <a:lnTo>
                    <a:pt x="474" y="338"/>
                  </a:lnTo>
                  <a:lnTo>
                    <a:pt x="477" y="340"/>
                  </a:lnTo>
                  <a:lnTo>
                    <a:pt x="474" y="342"/>
                  </a:lnTo>
                  <a:lnTo>
                    <a:pt x="474" y="348"/>
                  </a:lnTo>
                  <a:lnTo>
                    <a:pt x="470" y="350"/>
                  </a:lnTo>
                  <a:lnTo>
                    <a:pt x="468" y="350"/>
                  </a:lnTo>
                  <a:lnTo>
                    <a:pt x="466" y="348"/>
                  </a:lnTo>
                  <a:lnTo>
                    <a:pt x="463" y="341"/>
                  </a:lnTo>
                  <a:lnTo>
                    <a:pt x="464" y="338"/>
                  </a:lnTo>
                  <a:lnTo>
                    <a:pt x="467" y="337"/>
                  </a:lnTo>
                  <a:lnTo>
                    <a:pt x="467" y="336"/>
                  </a:lnTo>
                  <a:lnTo>
                    <a:pt x="466" y="333"/>
                  </a:lnTo>
                  <a:lnTo>
                    <a:pt x="463" y="332"/>
                  </a:lnTo>
                  <a:lnTo>
                    <a:pt x="460" y="333"/>
                  </a:lnTo>
                  <a:lnTo>
                    <a:pt x="460" y="334"/>
                  </a:lnTo>
                  <a:lnTo>
                    <a:pt x="459" y="337"/>
                  </a:lnTo>
                  <a:lnTo>
                    <a:pt x="458" y="336"/>
                  </a:lnTo>
                  <a:lnTo>
                    <a:pt x="455" y="333"/>
                  </a:lnTo>
                  <a:lnTo>
                    <a:pt x="455" y="336"/>
                  </a:lnTo>
                  <a:lnTo>
                    <a:pt x="452" y="336"/>
                  </a:lnTo>
                  <a:lnTo>
                    <a:pt x="450" y="340"/>
                  </a:lnTo>
                  <a:lnTo>
                    <a:pt x="446" y="340"/>
                  </a:lnTo>
                  <a:lnTo>
                    <a:pt x="443" y="338"/>
                  </a:lnTo>
                  <a:lnTo>
                    <a:pt x="443" y="333"/>
                  </a:lnTo>
                  <a:lnTo>
                    <a:pt x="442" y="332"/>
                  </a:lnTo>
                  <a:lnTo>
                    <a:pt x="441" y="332"/>
                  </a:lnTo>
                  <a:lnTo>
                    <a:pt x="438" y="330"/>
                  </a:lnTo>
                  <a:lnTo>
                    <a:pt x="435" y="332"/>
                  </a:lnTo>
                  <a:lnTo>
                    <a:pt x="433" y="332"/>
                  </a:lnTo>
                  <a:lnTo>
                    <a:pt x="431" y="330"/>
                  </a:lnTo>
                  <a:lnTo>
                    <a:pt x="431" y="325"/>
                  </a:lnTo>
                  <a:lnTo>
                    <a:pt x="425" y="323"/>
                  </a:lnTo>
                  <a:lnTo>
                    <a:pt x="422" y="324"/>
                  </a:lnTo>
                  <a:lnTo>
                    <a:pt x="420" y="328"/>
                  </a:lnTo>
                  <a:lnTo>
                    <a:pt x="417" y="328"/>
                  </a:lnTo>
                  <a:lnTo>
                    <a:pt x="414" y="333"/>
                  </a:lnTo>
                  <a:lnTo>
                    <a:pt x="409" y="336"/>
                  </a:lnTo>
                  <a:lnTo>
                    <a:pt x="408" y="336"/>
                  </a:lnTo>
                  <a:lnTo>
                    <a:pt x="404" y="334"/>
                  </a:lnTo>
                  <a:lnTo>
                    <a:pt x="402" y="333"/>
                  </a:lnTo>
                  <a:lnTo>
                    <a:pt x="399" y="330"/>
                  </a:lnTo>
                  <a:lnTo>
                    <a:pt x="402" y="328"/>
                  </a:lnTo>
                  <a:lnTo>
                    <a:pt x="400" y="327"/>
                  </a:lnTo>
                  <a:lnTo>
                    <a:pt x="402" y="325"/>
                  </a:lnTo>
                  <a:lnTo>
                    <a:pt x="402" y="324"/>
                  </a:lnTo>
                  <a:lnTo>
                    <a:pt x="399" y="321"/>
                  </a:lnTo>
                  <a:lnTo>
                    <a:pt x="395" y="323"/>
                  </a:lnTo>
                  <a:lnTo>
                    <a:pt x="392" y="323"/>
                  </a:lnTo>
                  <a:lnTo>
                    <a:pt x="390" y="320"/>
                  </a:lnTo>
                  <a:lnTo>
                    <a:pt x="389" y="313"/>
                  </a:lnTo>
                  <a:lnTo>
                    <a:pt x="390" y="307"/>
                  </a:lnTo>
                  <a:lnTo>
                    <a:pt x="389" y="306"/>
                  </a:lnTo>
                  <a:lnTo>
                    <a:pt x="386" y="307"/>
                  </a:lnTo>
                  <a:lnTo>
                    <a:pt x="383" y="309"/>
                  </a:lnTo>
                  <a:lnTo>
                    <a:pt x="375" y="309"/>
                  </a:lnTo>
                  <a:lnTo>
                    <a:pt x="371" y="307"/>
                  </a:lnTo>
                  <a:lnTo>
                    <a:pt x="369" y="306"/>
                  </a:lnTo>
                  <a:lnTo>
                    <a:pt x="365" y="309"/>
                  </a:lnTo>
                  <a:lnTo>
                    <a:pt x="365" y="313"/>
                  </a:lnTo>
                  <a:lnTo>
                    <a:pt x="363" y="313"/>
                  </a:lnTo>
                  <a:lnTo>
                    <a:pt x="363" y="313"/>
                  </a:lnTo>
                  <a:lnTo>
                    <a:pt x="360" y="315"/>
                  </a:lnTo>
                  <a:lnTo>
                    <a:pt x="356" y="313"/>
                  </a:lnTo>
                  <a:lnTo>
                    <a:pt x="350" y="309"/>
                  </a:lnTo>
                  <a:lnTo>
                    <a:pt x="349" y="306"/>
                  </a:lnTo>
                  <a:lnTo>
                    <a:pt x="346" y="305"/>
                  </a:lnTo>
                  <a:lnTo>
                    <a:pt x="346" y="305"/>
                  </a:lnTo>
                  <a:lnTo>
                    <a:pt x="342" y="305"/>
                  </a:lnTo>
                  <a:lnTo>
                    <a:pt x="342" y="305"/>
                  </a:lnTo>
                  <a:lnTo>
                    <a:pt x="339" y="307"/>
                  </a:lnTo>
                  <a:lnTo>
                    <a:pt x="332" y="306"/>
                  </a:lnTo>
                  <a:lnTo>
                    <a:pt x="330" y="305"/>
                  </a:lnTo>
                  <a:lnTo>
                    <a:pt x="323" y="303"/>
                  </a:lnTo>
                  <a:lnTo>
                    <a:pt x="318" y="299"/>
                  </a:lnTo>
                  <a:lnTo>
                    <a:pt x="315" y="298"/>
                  </a:lnTo>
                  <a:lnTo>
                    <a:pt x="311" y="299"/>
                  </a:lnTo>
                  <a:lnTo>
                    <a:pt x="307" y="298"/>
                  </a:lnTo>
                  <a:lnTo>
                    <a:pt x="303" y="298"/>
                  </a:lnTo>
                  <a:lnTo>
                    <a:pt x="300" y="296"/>
                  </a:lnTo>
                  <a:lnTo>
                    <a:pt x="299" y="295"/>
                  </a:lnTo>
                  <a:lnTo>
                    <a:pt x="297" y="292"/>
                  </a:lnTo>
                  <a:lnTo>
                    <a:pt x="299" y="287"/>
                  </a:lnTo>
                  <a:lnTo>
                    <a:pt x="299" y="284"/>
                  </a:lnTo>
                  <a:lnTo>
                    <a:pt x="295" y="280"/>
                  </a:lnTo>
                  <a:lnTo>
                    <a:pt x="293" y="278"/>
                  </a:lnTo>
                  <a:lnTo>
                    <a:pt x="288" y="277"/>
                  </a:lnTo>
                  <a:lnTo>
                    <a:pt x="286" y="273"/>
                  </a:lnTo>
                  <a:lnTo>
                    <a:pt x="283" y="274"/>
                  </a:lnTo>
                  <a:lnTo>
                    <a:pt x="283" y="278"/>
                  </a:lnTo>
                  <a:lnTo>
                    <a:pt x="282" y="280"/>
                  </a:lnTo>
                  <a:lnTo>
                    <a:pt x="278" y="280"/>
                  </a:lnTo>
                  <a:lnTo>
                    <a:pt x="275" y="280"/>
                  </a:lnTo>
                  <a:lnTo>
                    <a:pt x="274" y="277"/>
                  </a:lnTo>
                  <a:lnTo>
                    <a:pt x="270" y="276"/>
                  </a:lnTo>
                  <a:lnTo>
                    <a:pt x="267" y="276"/>
                  </a:lnTo>
                  <a:lnTo>
                    <a:pt x="267" y="278"/>
                  </a:lnTo>
                  <a:lnTo>
                    <a:pt x="264" y="280"/>
                  </a:lnTo>
                  <a:lnTo>
                    <a:pt x="258" y="278"/>
                  </a:lnTo>
                  <a:lnTo>
                    <a:pt x="250" y="272"/>
                  </a:lnTo>
                  <a:lnTo>
                    <a:pt x="247" y="266"/>
                  </a:lnTo>
                  <a:lnTo>
                    <a:pt x="243" y="264"/>
                  </a:lnTo>
                  <a:lnTo>
                    <a:pt x="243" y="261"/>
                  </a:lnTo>
                  <a:lnTo>
                    <a:pt x="239" y="257"/>
                  </a:lnTo>
                  <a:lnTo>
                    <a:pt x="237" y="257"/>
                  </a:lnTo>
                  <a:lnTo>
                    <a:pt x="235" y="260"/>
                  </a:lnTo>
                  <a:lnTo>
                    <a:pt x="233" y="259"/>
                  </a:lnTo>
                  <a:lnTo>
                    <a:pt x="233" y="241"/>
                  </a:lnTo>
                  <a:lnTo>
                    <a:pt x="236" y="212"/>
                  </a:lnTo>
                  <a:lnTo>
                    <a:pt x="236" y="197"/>
                  </a:lnTo>
                  <a:lnTo>
                    <a:pt x="237" y="173"/>
                  </a:lnTo>
                  <a:lnTo>
                    <a:pt x="237" y="153"/>
                  </a:lnTo>
                  <a:lnTo>
                    <a:pt x="239" y="127"/>
                  </a:lnTo>
                  <a:lnTo>
                    <a:pt x="240" y="109"/>
                  </a:lnTo>
                  <a:lnTo>
                    <a:pt x="241" y="65"/>
                  </a:lnTo>
                  <a:lnTo>
                    <a:pt x="197" y="64"/>
                  </a:lnTo>
                  <a:lnTo>
                    <a:pt x="164" y="63"/>
                  </a:lnTo>
                  <a:lnTo>
                    <a:pt x="154" y="61"/>
                  </a:lnTo>
                  <a:lnTo>
                    <a:pt x="111" y="59"/>
                  </a:lnTo>
                  <a:lnTo>
                    <a:pt x="76" y="56"/>
                  </a:lnTo>
                  <a:lnTo>
                    <a:pt x="66" y="56"/>
                  </a:lnTo>
                  <a:lnTo>
                    <a:pt x="0" y="51"/>
                  </a:lnTo>
                  <a:lnTo>
                    <a:pt x="4" y="0"/>
                  </a:lnTo>
                  <a:lnTo>
                    <a:pt x="80" y="6"/>
                  </a:lnTo>
                  <a:lnTo>
                    <a:pt x="119" y="10"/>
                  </a:lnTo>
                  <a:lnTo>
                    <a:pt x="158" y="10"/>
                  </a:lnTo>
                  <a:lnTo>
                    <a:pt x="167" y="12"/>
                  </a:lnTo>
                  <a:lnTo>
                    <a:pt x="193" y="13"/>
                  </a:lnTo>
                  <a:lnTo>
                    <a:pt x="236" y="14"/>
                  </a:lnTo>
                  <a:lnTo>
                    <a:pt x="243" y="16"/>
                  </a:lnTo>
                  <a:lnTo>
                    <a:pt x="280" y="18"/>
                  </a:lnTo>
                  <a:lnTo>
                    <a:pt x="289" y="18"/>
                  </a:lnTo>
                  <a:lnTo>
                    <a:pt x="323" y="18"/>
                  </a:lnTo>
                  <a:lnTo>
                    <a:pt x="361" y="20"/>
                  </a:lnTo>
                  <a:lnTo>
                    <a:pt x="377" y="20"/>
                  </a:lnTo>
                  <a:lnTo>
                    <a:pt x="396" y="20"/>
                  </a:lnTo>
                  <a:lnTo>
                    <a:pt x="420" y="21"/>
                  </a:lnTo>
                  <a:lnTo>
                    <a:pt x="447" y="21"/>
                  </a:lnTo>
                  <a:lnTo>
                    <a:pt x="474" y="21"/>
                  </a:lnTo>
                  <a:lnTo>
                    <a:pt x="505" y="22"/>
                  </a:lnTo>
                  <a:lnTo>
                    <a:pt x="523" y="22"/>
                  </a:lnTo>
                  <a:lnTo>
                    <a:pt x="565" y="22"/>
                  </a:lnTo>
                  <a:lnTo>
                    <a:pt x="569" y="22"/>
                  </a:lnTo>
                  <a:lnTo>
                    <a:pt x="582" y="22"/>
                  </a:lnTo>
                  <a:lnTo>
                    <a:pt x="602" y="22"/>
                  </a:lnTo>
                  <a:lnTo>
                    <a:pt x="613" y="22"/>
                  </a:lnTo>
                  <a:lnTo>
                    <a:pt x="639" y="21"/>
                  </a:lnTo>
                  <a:lnTo>
                    <a:pt x="643" y="21"/>
                  </a:lnTo>
                  <a:lnTo>
                    <a:pt x="676" y="21"/>
                  </a:lnTo>
                  <a:lnTo>
                    <a:pt x="676" y="45"/>
                  </a:lnTo>
                  <a:lnTo>
                    <a:pt x="676" y="53"/>
                  </a:lnTo>
                  <a:lnTo>
                    <a:pt x="677" y="72"/>
                  </a:lnTo>
                  <a:lnTo>
                    <a:pt x="677" y="74"/>
                  </a:lnTo>
                  <a:lnTo>
                    <a:pt x="682" y="105"/>
                  </a:lnTo>
                  <a:lnTo>
                    <a:pt x="683" y="111"/>
                  </a:lnTo>
                  <a:lnTo>
                    <a:pt x="689" y="145"/>
                  </a:lnTo>
                  <a:lnTo>
                    <a:pt x="690" y="157"/>
                  </a:lnTo>
                  <a:lnTo>
                    <a:pt x="693" y="181"/>
                  </a:lnTo>
                  <a:lnTo>
                    <a:pt x="693" y="229"/>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26" name="Freeform 581"/>
            <p:cNvSpPr>
              <a:spLocks/>
            </p:cNvSpPr>
            <p:nvPr/>
          </p:nvSpPr>
          <p:spPr bwMode="auto">
            <a:xfrm>
              <a:off x="5191125" y="4564063"/>
              <a:ext cx="642938" cy="574675"/>
            </a:xfrm>
            <a:custGeom>
              <a:avLst/>
              <a:gdLst/>
              <a:ahLst/>
              <a:cxnLst>
                <a:cxn ang="0">
                  <a:pos x="12" y="100"/>
                </a:cxn>
                <a:cxn ang="0">
                  <a:pos x="43" y="15"/>
                </a:cxn>
                <a:cxn ang="0">
                  <a:pos x="148" y="11"/>
                </a:cxn>
                <a:cxn ang="0">
                  <a:pos x="258" y="7"/>
                </a:cxn>
                <a:cxn ang="0">
                  <a:pos x="361" y="4"/>
                </a:cxn>
                <a:cxn ang="0">
                  <a:pos x="369" y="13"/>
                </a:cxn>
                <a:cxn ang="0">
                  <a:pos x="361" y="30"/>
                </a:cxn>
                <a:cxn ang="0">
                  <a:pos x="349" y="40"/>
                </a:cxn>
                <a:cxn ang="0">
                  <a:pos x="403" y="54"/>
                </a:cxn>
                <a:cxn ang="0">
                  <a:pos x="395" y="58"/>
                </a:cxn>
                <a:cxn ang="0">
                  <a:pos x="396" y="65"/>
                </a:cxn>
                <a:cxn ang="0">
                  <a:pos x="382" y="75"/>
                </a:cxn>
                <a:cxn ang="0">
                  <a:pos x="390" y="83"/>
                </a:cxn>
                <a:cxn ang="0">
                  <a:pos x="383" y="96"/>
                </a:cxn>
                <a:cxn ang="0">
                  <a:pos x="375" y="107"/>
                </a:cxn>
                <a:cxn ang="0">
                  <a:pos x="365" y="107"/>
                </a:cxn>
                <a:cxn ang="0">
                  <a:pos x="373" y="108"/>
                </a:cxn>
                <a:cxn ang="0">
                  <a:pos x="367" y="121"/>
                </a:cxn>
                <a:cxn ang="0">
                  <a:pos x="375" y="132"/>
                </a:cxn>
                <a:cxn ang="0">
                  <a:pos x="367" y="143"/>
                </a:cxn>
                <a:cxn ang="0">
                  <a:pos x="363" y="157"/>
                </a:cxn>
                <a:cxn ang="0">
                  <a:pos x="357" y="166"/>
                </a:cxn>
                <a:cxn ang="0">
                  <a:pos x="344" y="163"/>
                </a:cxn>
                <a:cxn ang="0">
                  <a:pos x="344" y="179"/>
                </a:cxn>
                <a:cxn ang="0">
                  <a:pos x="340" y="171"/>
                </a:cxn>
                <a:cxn ang="0">
                  <a:pos x="343" y="188"/>
                </a:cxn>
                <a:cxn ang="0">
                  <a:pos x="336" y="189"/>
                </a:cxn>
                <a:cxn ang="0">
                  <a:pos x="336" y="203"/>
                </a:cxn>
                <a:cxn ang="0">
                  <a:pos x="330" y="220"/>
                </a:cxn>
                <a:cxn ang="0">
                  <a:pos x="324" y="224"/>
                </a:cxn>
                <a:cxn ang="0">
                  <a:pos x="310" y="228"/>
                </a:cxn>
                <a:cxn ang="0">
                  <a:pos x="317" y="238"/>
                </a:cxn>
                <a:cxn ang="0">
                  <a:pos x="314" y="249"/>
                </a:cxn>
                <a:cxn ang="0">
                  <a:pos x="306" y="257"/>
                </a:cxn>
                <a:cxn ang="0">
                  <a:pos x="299" y="257"/>
                </a:cxn>
                <a:cxn ang="0">
                  <a:pos x="307" y="275"/>
                </a:cxn>
                <a:cxn ang="0">
                  <a:pos x="295" y="277"/>
                </a:cxn>
                <a:cxn ang="0">
                  <a:pos x="303" y="286"/>
                </a:cxn>
                <a:cxn ang="0">
                  <a:pos x="289" y="288"/>
                </a:cxn>
                <a:cxn ang="0">
                  <a:pos x="289" y="298"/>
                </a:cxn>
                <a:cxn ang="0">
                  <a:pos x="289" y="309"/>
                </a:cxn>
                <a:cxn ang="0">
                  <a:pos x="297" y="305"/>
                </a:cxn>
                <a:cxn ang="0">
                  <a:pos x="297" y="316"/>
                </a:cxn>
                <a:cxn ang="0">
                  <a:pos x="303" y="313"/>
                </a:cxn>
                <a:cxn ang="0">
                  <a:pos x="303" y="325"/>
                </a:cxn>
                <a:cxn ang="0">
                  <a:pos x="303" y="341"/>
                </a:cxn>
                <a:cxn ang="0">
                  <a:pos x="301" y="348"/>
                </a:cxn>
                <a:cxn ang="0">
                  <a:pos x="275" y="355"/>
                </a:cxn>
                <a:cxn ang="0">
                  <a:pos x="101" y="360"/>
                </a:cxn>
                <a:cxn ang="0">
                  <a:pos x="51" y="305"/>
                </a:cxn>
                <a:cxn ang="0">
                  <a:pos x="37" y="308"/>
                </a:cxn>
                <a:cxn ang="0">
                  <a:pos x="31" y="306"/>
                </a:cxn>
                <a:cxn ang="0">
                  <a:pos x="24" y="305"/>
                </a:cxn>
                <a:cxn ang="0">
                  <a:pos x="19" y="302"/>
                </a:cxn>
              </a:cxnLst>
              <a:rect l="0" t="0" r="r" b="b"/>
              <a:pathLst>
                <a:path w="405" h="362">
                  <a:moveTo>
                    <a:pt x="15" y="244"/>
                  </a:moveTo>
                  <a:lnTo>
                    <a:pt x="16" y="213"/>
                  </a:lnTo>
                  <a:lnTo>
                    <a:pt x="16" y="191"/>
                  </a:lnTo>
                  <a:lnTo>
                    <a:pt x="16" y="171"/>
                  </a:lnTo>
                  <a:lnTo>
                    <a:pt x="16" y="124"/>
                  </a:lnTo>
                  <a:lnTo>
                    <a:pt x="12" y="100"/>
                  </a:lnTo>
                  <a:lnTo>
                    <a:pt x="12" y="87"/>
                  </a:lnTo>
                  <a:lnTo>
                    <a:pt x="6" y="54"/>
                  </a:lnTo>
                  <a:lnTo>
                    <a:pt x="5" y="47"/>
                  </a:lnTo>
                  <a:lnTo>
                    <a:pt x="0" y="16"/>
                  </a:lnTo>
                  <a:lnTo>
                    <a:pt x="0" y="15"/>
                  </a:lnTo>
                  <a:lnTo>
                    <a:pt x="43" y="15"/>
                  </a:lnTo>
                  <a:lnTo>
                    <a:pt x="61" y="13"/>
                  </a:lnTo>
                  <a:lnTo>
                    <a:pt x="82" y="13"/>
                  </a:lnTo>
                  <a:lnTo>
                    <a:pt x="104" y="13"/>
                  </a:lnTo>
                  <a:lnTo>
                    <a:pt x="107" y="12"/>
                  </a:lnTo>
                  <a:lnTo>
                    <a:pt x="142" y="12"/>
                  </a:lnTo>
                  <a:lnTo>
                    <a:pt x="148" y="11"/>
                  </a:lnTo>
                  <a:lnTo>
                    <a:pt x="168" y="11"/>
                  </a:lnTo>
                  <a:lnTo>
                    <a:pt x="200" y="9"/>
                  </a:lnTo>
                  <a:lnTo>
                    <a:pt x="200" y="9"/>
                  </a:lnTo>
                  <a:lnTo>
                    <a:pt x="236" y="8"/>
                  </a:lnTo>
                  <a:lnTo>
                    <a:pt x="255" y="7"/>
                  </a:lnTo>
                  <a:lnTo>
                    <a:pt x="258" y="7"/>
                  </a:lnTo>
                  <a:lnTo>
                    <a:pt x="280" y="5"/>
                  </a:lnTo>
                  <a:lnTo>
                    <a:pt x="307" y="4"/>
                  </a:lnTo>
                  <a:lnTo>
                    <a:pt x="326" y="3"/>
                  </a:lnTo>
                  <a:lnTo>
                    <a:pt x="355" y="0"/>
                  </a:lnTo>
                  <a:lnTo>
                    <a:pt x="360" y="0"/>
                  </a:lnTo>
                  <a:lnTo>
                    <a:pt x="361" y="4"/>
                  </a:lnTo>
                  <a:lnTo>
                    <a:pt x="363" y="4"/>
                  </a:lnTo>
                  <a:lnTo>
                    <a:pt x="363" y="7"/>
                  </a:lnTo>
                  <a:lnTo>
                    <a:pt x="363" y="9"/>
                  </a:lnTo>
                  <a:lnTo>
                    <a:pt x="367" y="9"/>
                  </a:lnTo>
                  <a:lnTo>
                    <a:pt x="369" y="11"/>
                  </a:lnTo>
                  <a:lnTo>
                    <a:pt x="369" y="13"/>
                  </a:lnTo>
                  <a:lnTo>
                    <a:pt x="367" y="17"/>
                  </a:lnTo>
                  <a:lnTo>
                    <a:pt x="369" y="19"/>
                  </a:lnTo>
                  <a:lnTo>
                    <a:pt x="369" y="22"/>
                  </a:lnTo>
                  <a:lnTo>
                    <a:pt x="365" y="24"/>
                  </a:lnTo>
                  <a:lnTo>
                    <a:pt x="363" y="29"/>
                  </a:lnTo>
                  <a:lnTo>
                    <a:pt x="361" y="30"/>
                  </a:lnTo>
                  <a:lnTo>
                    <a:pt x="357" y="33"/>
                  </a:lnTo>
                  <a:lnTo>
                    <a:pt x="356" y="34"/>
                  </a:lnTo>
                  <a:lnTo>
                    <a:pt x="356" y="37"/>
                  </a:lnTo>
                  <a:lnTo>
                    <a:pt x="353" y="38"/>
                  </a:lnTo>
                  <a:lnTo>
                    <a:pt x="352" y="38"/>
                  </a:lnTo>
                  <a:lnTo>
                    <a:pt x="349" y="40"/>
                  </a:lnTo>
                  <a:lnTo>
                    <a:pt x="345" y="52"/>
                  </a:lnTo>
                  <a:lnTo>
                    <a:pt x="352" y="51"/>
                  </a:lnTo>
                  <a:lnTo>
                    <a:pt x="378" y="48"/>
                  </a:lnTo>
                  <a:lnTo>
                    <a:pt x="398" y="47"/>
                  </a:lnTo>
                  <a:lnTo>
                    <a:pt x="398" y="51"/>
                  </a:lnTo>
                  <a:lnTo>
                    <a:pt x="403" y="54"/>
                  </a:lnTo>
                  <a:lnTo>
                    <a:pt x="405" y="55"/>
                  </a:lnTo>
                  <a:lnTo>
                    <a:pt x="404" y="58"/>
                  </a:lnTo>
                  <a:lnTo>
                    <a:pt x="404" y="59"/>
                  </a:lnTo>
                  <a:lnTo>
                    <a:pt x="398" y="56"/>
                  </a:lnTo>
                  <a:lnTo>
                    <a:pt x="398" y="56"/>
                  </a:lnTo>
                  <a:lnTo>
                    <a:pt x="395" y="58"/>
                  </a:lnTo>
                  <a:lnTo>
                    <a:pt x="395" y="59"/>
                  </a:lnTo>
                  <a:lnTo>
                    <a:pt x="396" y="60"/>
                  </a:lnTo>
                  <a:lnTo>
                    <a:pt x="402" y="63"/>
                  </a:lnTo>
                  <a:lnTo>
                    <a:pt x="402" y="64"/>
                  </a:lnTo>
                  <a:lnTo>
                    <a:pt x="398" y="67"/>
                  </a:lnTo>
                  <a:lnTo>
                    <a:pt x="396" y="65"/>
                  </a:lnTo>
                  <a:lnTo>
                    <a:pt x="394" y="67"/>
                  </a:lnTo>
                  <a:lnTo>
                    <a:pt x="394" y="71"/>
                  </a:lnTo>
                  <a:lnTo>
                    <a:pt x="391" y="72"/>
                  </a:lnTo>
                  <a:lnTo>
                    <a:pt x="388" y="73"/>
                  </a:lnTo>
                  <a:lnTo>
                    <a:pt x="384" y="73"/>
                  </a:lnTo>
                  <a:lnTo>
                    <a:pt x="382" y="75"/>
                  </a:lnTo>
                  <a:lnTo>
                    <a:pt x="382" y="77"/>
                  </a:lnTo>
                  <a:lnTo>
                    <a:pt x="383" y="81"/>
                  </a:lnTo>
                  <a:lnTo>
                    <a:pt x="387" y="82"/>
                  </a:lnTo>
                  <a:lnTo>
                    <a:pt x="388" y="81"/>
                  </a:lnTo>
                  <a:lnTo>
                    <a:pt x="390" y="81"/>
                  </a:lnTo>
                  <a:lnTo>
                    <a:pt x="390" y="83"/>
                  </a:lnTo>
                  <a:lnTo>
                    <a:pt x="388" y="85"/>
                  </a:lnTo>
                  <a:lnTo>
                    <a:pt x="382" y="87"/>
                  </a:lnTo>
                  <a:lnTo>
                    <a:pt x="382" y="90"/>
                  </a:lnTo>
                  <a:lnTo>
                    <a:pt x="384" y="94"/>
                  </a:lnTo>
                  <a:lnTo>
                    <a:pt x="384" y="96"/>
                  </a:lnTo>
                  <a:lnTo>
                    <a:pt x="383" y="96"/>
                  </a:lnTo>
                  <a:lnTo>
                    <a:pt x="382" y="96"/>
                  </a:lnTo>
                  <a:lnTo>
                    <a:pt x="379" y="93"/>
                  </a:lnTo>
                  <a:lnTo>
                    <a:pt x="375" y="94"/>
                  </a:lnTo>
                  <a:lnTo>
                    <a:pt x="375" y="98"/>
                  </a:lnTo>
                  <a:lnTo>
                    <a:pt x="379" y="104"/>
                  </a:lnTo>
                  <a:lnTo>
                    <a:pt x="375" y="107"/>
                  </a:lnTo>
                  <a:lnTo>
                    <a:pt x="374" y="107"/>
                  </a:lnTo>
                  <a:lnTo>
                    <a:pt x="373" y="106"/>
                  </a:lnTo>
                  <a:lnTo>
                    <a:pt x="373" y="102"/>
                  </a:lnTo>
                  <a:lnTo>
                    <a:pt x="370" y="102"/>
                  </a:lnTo>
                  <a:lnTo>
                    <a:pt x="367" y="104"/>
                  </a:lnTo>
                  <a:lnTo>
                    <a:pt x="365" y="107"/>
                  </a:lnTo>
                  <a:lnTo>
                    <a:pt x="367" y="111"/>
                  </a:lnTo>
                  <a:lnTo>
                    <a:pt x="367" y="111"/>
                  </a:lnTo>
                  <a:lnTo>
                    <a:pt x="369" y="108"/>
                  </a:lnTo>
                  <a:lnTo>
                    <a:pt x="370" y="107"/>
                  </a:lnTo>
                  <a:lnTo>
                    <a:pt x="373" y="107"/>
                  </a:lnTo>
                  <a:lnTo>
                    <a:pt x="373" y="108"/>
                  </a:lnTo>
                  <a:lnTo>
                    <a:pt x="373" y="111"/>
                  </a:lnTo>
                  <a:lnTo>
                    <a:pt x="371" y="112"/>
                  </a:lnTo>
                  <a:lnTo>
                    <a:pt x="371" y="115"/>
                  </a:lnTo>
                  <a:lnTo>
                    <a:pt x="371" y="118"/>
                  </a:lnTo>
                  <a:lnTo>
                    <a:pt x="367" y="119"/>
                  </a:lnTo>
                  <a:lnTo>
                    <a:pt x="367" y="121"/>
                  </a:lnTo>
                  <a:lnTo>
                    <a:pt x="367" y="123"/>
                  </a:lnTo>
                  <a:lnTo>
                    <a:pt x="371" y="123"/>
                  </a:lnTo>
                  <a:lnTo>
                    <a:pt x="373" y="124"/>
                  </a:lnTo>
                  <a:lnTo>
                    <a:pt x="375" y="128"/>
                  </a:lnTo>
                  <a:lnTo>
                    <a:pt x="375" y="129"/>
                  </a:lnTo>
                  <a:lnTo>
                    <a:pt x="375" y="132"/>
                  </a:lnTo>
                  <a:lnTo>
                    <a:pt x="375" y="135"/>
                  </a:lnTo>
                  <a:lnTo>
                    <a:pt x="374" y="137"/>
                  </a:lnTo>
                  <a:lnTo>
                    <a:pt x="369" y="136"/>
                  </a:lnTo>
                  <a:lnTo>
                    <a:pt x="367" y="137"/>
                  </a:lnTo>
                  <a:lnTo>
                    <a:pt x="367" y="139"/>
                  </a:lnTo>
                  <a:lnTo>
                    <a:pt x="367" y="143"/>
                  </a:lnTo>
                  <a:lnTo>
                    <a:pt x="367" y="146"/>
                  </a:lnTo>
                  <a:lnTo>
                    <a:pt x="359" y="145"/>
                  </a:lnTo>
                  <a:lnTo>
                    <a:pt x="357" y="150"/>
                  </a:lnTo>
                  <a:lnTo>
                    <a:pt x="357" y="153"/>
                  </a:lnTo>
                  <a:lnTo>
                    <a:pt x="363" y="155"/>
                  </a:lnTo>
                  <a:lnTo>
                    <a:pt x="363" y="157"/>
                  </a:lnTo>
                  <a:lnTo>
                    <a:pt x="363" y="158"/>
                  </a:lnTo>
                  <a:lnTo>
                    <a:pt x="361" y="160"/>
                  </a:lnTo>
                  <a:lnTo>
                    <a:pt x="359" y="162"/>
                  </a:lnTo>
                  <a:lnTo>
                    <a:pt x="359" y="163"/>
                  </a:lnTo>
                  <a:lnTo>
                    <a:pt x="359" y="164"/>
                  </a:lnTo>
                  <a:lnTo>
                    <a:pt x="357" y="166"/>
                  </a:lnTo>
                  <a:lnTo>
                    <a:pt x="355" y="164"/>
                  </a:lnTo>
                  <a:lnTo>
                    <a:pt x="349" y="167"/>
                  </a:lnTo>
                  <a:lnTo>
                    <a:pt x="348" y="167"/>
                  </a:lnTo>
                  <a:lnTo>
                    <a:pt x="348" y="163"/>
                  </a:lnTo>
                  <a:lnTo>
                    <a:pt x="347" y="162"/>
                  </a:lnTo>
                  <a:lnTo>
                    <a:pt x="344" y="163"/>
                  </a:lnTo>
                  <a:lnTo>
                    <a:pt x="344" y="166"/>
                  </a:lnTo>
                  <a:lnTo>
                    <a:pt x="345" y="168"/>
                  </a:lnTo>
                  <a:lnTo>
                    <a:pt x="345" y="171"/>
                  </a:lnTo>
                  <a:lnTo>
                    <a:pt x="347" y="175"/>
                  </a:lnTo>
                  <a:lnTo>
                    <a:pt x="347" y="178"/>
                  </a:lnTo>
                  <a:lnTo>
                    <a:pt x="344" y="179"/>
                  </a:lnTo>
                  <a:lnTo>
                    <a:pt x="343" y="179"/>
                  </a:lnTo>
                  <a:lnTo>
                    <a:pt x="342" y="176"/>
                  </a:lnTo>
                  <a:lnTo>
                    <a:pt x="343" y="175"/>
                  </a:lnTo>
                  <a:lnTo>
                    <a:pt x="343" y="172"/>
                  </a:lnTo>
                  <a:lnTo>
                    <a:pt x="342" y="171"/>
                  </a:lnTo>
                  <a:lnTo>
                    <a:pt x="340" y="171"/>
                  </a:lnTo>
                  <a:lnTo>
                    <a:pt x="339" y="172"/>
                  </a:lnTo>
                  <a:lnTo>
                    <a:pt x="340" y="180"/>
                  </a:lnTo>
                  <a:lnTo>
                    <a:pt x="342" y="181"/>
                  </a:lnTo>
                  <a:lnTo>
                    <a:pt x="345" y="180"/>
                  </a:lnTo>
                  <a:lnTo>
                    <a:pt x="345" y="184"/>
                  </a:lnTo>
                  <a:lnTo>
                    <a:pt x="343" y="188"/>
                  </a:lnTo>
                  <a:lnTo>
                    <a:pt x="340" y="188"/>
                  </a:lnTo>
                  <a:lnTo>
                    <a:pt x="339" y="187"/>
                  </a:lnTo>
                  <a:lnTo>
                    <a:pt x="340" y="183"/>
                  </a:lnTo>
                  <a:lnTo>
                    <a:pt x="338" y="181"/>
                  </a:lnTo>
                  <a:lnTo>
                    <a:pt x="336" y="187"/>
                  </a:lnTo>
                  <a:lnTo>
                    <a:pt x="336" y="189"/>
                  </a:lnTo>
                  <a:lnTo>
                    <a:pt x="338" y="191"/>
                  </a:lnTo>
                  <a:lnTo>
                    <a:pt x="342" y="196"/>
                  </a:lnTo>
                  <a:lnTo>
                    <a:pt x="340" y="197"/>
                  </a:lnTo>
                  <a:lnTo>
                    <a:pt x="339" y="199"/>
                  </a:lnTo>
                  <a:lnTo>
                    <a:pt x="338" y="199"/>
                  </a:lnTo>
                  <a:lnTo>
                    <a:pt x="336" y="203"/>
                  </a:lnTo>
                  <a:lnTo>
                    <a:pt x="338" y="206"/>
                  </a:lnTo>
                  <a:lnTo>
                    <a:pt x="338" y="209"/>
                  </a:lnTo>
                  <a:lnTo>
                    <a:pt x="336" y="211"/>
                  </a:lnTo>
                  <a:lnTo>
                    <a:pt x="332" y="215"/>
                  </a:lnTo>
                  <a:lnTo>
                    <a:pt x="332" y="219"/>
                  </a:lnTo>
                  <a:lnTo>
                    <a:pt x="330" y="220"/>
                  </a:lnTo>
                  <a:lnTo>
                    <a:pt x="330" y="215"/>
                  </a:lnTo>
                  <a:lnTo>
                    <a:pt x="330" y="214"/>
                  </a:lnTo>
                  <a:lnTo>
                    <a:pt x="323" y="215"/>
                  </a:lnTo>
                  <a:lnTo>
                    <a:pt x="323" y="217"/>
                  </a:lnTo>
                  <a:lnTo>
                    <a:pt x="324" y="220"/>
                  </a:lnTo>
                  <a:lnTo>
                    <a:pt x="324" y="224"/>
                  </a:lnTo>
                  <a:lnTo>
                    <a:pt x="321" y="223"/>
                  </a:lnTo>
                  <a:lnTo>
                    <a:pt x="319" y="223"/>
                  </a:lnTo>
                  <a:lnTo>
                    <a:pt x="318" y="226"/>
                  </a:lnTo>
                  <a:lnTo>
                    <a:pt x="318" y="230"/>
                  </a:lnTo>
                  <a:lnTo>
                    <a:pt x="315" y="231"/>
                  </a:lnTo>
                  <a:lnTo>
                    <a:pt x="310" y="228"/>
                  </a:lnTo>
                  <a:lnTo>
                    <a:pt x="310" y="230"/>
                  </a:lnTo>
                  <a:lnTo>
                    <a:pt x="310" y="232"/>
                  </a:lnTo>
                  <a:lnTo>
                    <a:pt x="319" y="234"/>
                  </a:lnTo>
                  <a:lnTo>
                    <a:pt x="321" y="236"/>
                  </a:lnTo>
                  <a:lnTo>
                    <a:pt x="319" y="238"/>
                  </a:lnTo>
                  <a:lnTo>
                    <a:pt x="317" y="238"/>
                  </a:lnTo>
                  <a:lnTo>
                    <a:pt x="310" y="235"/>
                  </a:lnTo>
                  <a:lnTo>
                    <a:pt x="309" y="238"/>
                  </a:lnTo>
                  <a:lnTo>
                    <a:pt x="309" y="242"/>
                  </a:lnTo>
                  <a:lnTo>
                    <a:pt x="313" y="243"/>
                  </a:lnTo>
                  <a:lnTo>
                    <a:pt x="315" y="243"/>
                  </a:lnTo>
                  <a:lnTo>
                    <a:pt x="314" y="249"/>
                  </a:lnTo>
                  <a:lnTo>
                    <a:pt x="309" y="251"/>
                  </a:lnTo>
                  <a:lnTo>
                    <a:pt x="307" y="253"/>
                  </a:lnTo>
                  <a:lnTo>
                    <a:pt x="307" y="255"/>
                  </a:lnTo>
                  <a:lnTo>
                    <a:pt x="309" y="256"/>
                  </a:lnTo>
                  <a:lnTo>
                    <a:pt x="309" y="257"/>
                  </a:lnTo>
                  <a:lnTo>
                    <a:pt x="306" y="257"/>
                  </a:lnTo>
                  <a:lnTo>
                    <a:pt x="305" y="257"/>
                  </a:lnTo>
                  <a:lnTo>
                    <a:pt x="305" y="255"/>
                  </a:lnTo>
                  <a:lnTo>
                    <a:pt x="303" y="256"/>
                  </a:lnTo>
                  <a:lnTo>
                    <a:pt x="299" y="253"/>
                  </a:lnTo>
                  <a:lnTo>
                    <a:pt x="299" y="255"/>
                  </a:lnTo>
                  <a:lnTo>
                    <a:pt x="299" y="257"/>
                  </a:lnTo>
                  <a:lnTo>
                    <a:pt x="303" y="259"/>
                  </a:lnTo>
                  <a:lnTo>
                    <a:pt x="301" y="267"/>
                  </a:lnTo>
                  <a:lnTo>
                    <a:pt x="301" y="270"/>
                  </a:lnTo>
                  <a:lnTo>
                    <a:pt x="303" y="273"/>
                  </a:lnTo>
                  <a:lnTo>
                    <a:pt x="307" y="274"/>
                  </a:lnTo>
                  <a:lnTo>
                    <a:pt x="307" y="275"/>
                  </a:lnTo>
                  <a:lnTo>
                    <a:pt x="307" y="277"/>
                  </a:lnTo>
                  <a:lnTo>
                    <a:pt x="305" y="278"/>
                  </a:lnTo>
                  <a:lnTo>
                    <a:pt x="303" y="277"/>
                  </a:lnTo>
                  <a:lnTo>
                    <a:pt x="301" y="275"/>
                  </a:lnTo>
                  <a:lnTo>
                    <a:pt x="297" y="277"/>
                  </a:lnTo>
                  <a:lnTo>
                    <a:pt x="295" y="277"/>
                  </a:lnTo>
                  <a:lnTo>
                    <a:pt x="296" y="282"/>
                  </a:lnTo>
                  <a:lnTo>
                    <a:pt x="296" y="283"/>
                  </a:lnTo>
                  <a:lnTo>
                    <a:pt x="299" y="283"/>
                  </a:lnTo>
                  <a:lnTo>
                    <a:pt x="303" y="282"/>
                  </a:lnTo>
                  <a:lnTo>
                    <a:pt x="303" y="283"/>
                  </a:lnTo>
                  <a:lnTo>
                    <a:pt x="303" y="286"/>
                  </a:lnTo>
                  <a:lnTo>
                    <a:pt x="299" y="288"/>
                  </a:lnTo>
                  <a:lnTo>
                    <a:pt x="297" y="287"/>
                  </a:lnTo>
                  <a:lnTo>
                    <a:pt x="293" y="283"/>
                  </a:lnTo>
                  <a:lnTo>
                    <a:pt x="289" y="284"/>
                  </a:lnTo>
                  <a:lnTo>
                    <a:pt x="289" y="286"/>
                  </a:lnTo>
                  <a:lnTo>
                    <a:pt x="289" y="288"/>
                  </a:lnTo>
                  <a:lnTo>
                    <a:pt x="295" y="291"/>
                  </a:lnTo>
                  <a:lnTo>
                    <a:pt x="295" y="292"/>
                  </a:lnTo>
                  <a:lnTo>
                    <a:pt x="293" y="298"/>
                  </a:lnTo>
                  <a:lnTo>
                    <a:pt x="292" y="298"/>
                  </a:lnTo>
                  <a:lnTo>
                    <a:pt x="288" y="296"/>
                  </a:lnTo>
                  <a:lnTo>
                    <a:pt x="289" y="298"/>
                  </a:lnTo>
                  <a:lnTo>
                    <a:pt x="289" y="302"/>
                  </a:lnTo>
                  <a:lnTo>
                    <a:pt x="291" y="302"/>
                  </a:lnTo>
                  <a:lnTo>
                    <a:pt x="293" y="302"/>
                  </a:lnTo>
                  <a:lnTo>
                    <a:pt x="293" y="304"/>
                  </a:lnTo>
                  <a:lnTo>
                    <a:pt x="291" y="308"/>
                  </a:lnTo>
                  <a:lnTo>
                    <a:pt x="289" y="309"/>
                  </a:lnTo>
                  <a:lnTo>
                    <a:pt x="289" y="310"/>
                  </a:lnTo>
                  <a:lnTo>
                    <a:pt x="293" y="310"/>
                  </a:lnTo>
                  <a:lnTo>
                    <a:pt x="293" y="308"/>
                  </a:lnTo>
                  <a:lnTo>
                    <a:pt x="293" y="304"/>
                  </a:lnTo>
                  <a:lnTo>
                    <a:pt x="295" y="304"/>
                  </a:lnTo>
                  <a:lnTo>
                    <a:pt x="297" y="305"/>
                  </a:lnTo>
                  <a:lnTo>
                    <a:pt x="299" y="308"/>
                  </a:lnTo>
                  <a:lnTo>
                    <a:pt x="299" y="309"/>
                  </a:lnTo>
                  <a:lnTo>
                    <a:pt x="297" y="310"/>
                  </a:lnTo>
                  <a:lnTo>
                    <a:pt x="292" y="313"/>
                  </a:lnTo>
                  <a:lnTo>
                    <a:pt x="293" y="316"/>
                  </a:lnTo>
                  <a:lnTo>
                    <a:pt x="297" y="316"/>
                  </a:lnTo>
                  <a:lnTo>
                    <a:pt x="299" y="313"/>
                  </a:lnTo>
                  <a:lnTo>
                    <a:pt x="301" y="308"/>
                  </a:lnTo>
                  <a:lnTo>
                    <a:pt x="303" y="308"/>
                  </a:lnTo>
                  <a:lnTo>
                    <a:pt x="303" y="308"/>
                  </a:lnTo>
                  <a:lnTo>
                    <a:pt x="303" y="310"/>
                  </a:lnTo>
                  <a:lnTo>
                    <a:pt x="303" y="313"/>
                  </a:lnTo>
                  <a:lnTo>
                    <a:pt x="299" y="314"/>
                  </a:lnTo>
                  <a:lnTo>
                    <a:pt x="299" y="319"/>
                  </a:lnTo>
                  <a:lnTo>
                    <a:pt x="297" y="323"/>
                  </a:lnTo>
                  <a:lnTo>
                    <a:pt x="299" y="327"/>
                  </a:lnTo>
                  <a:lnTo>
                    <a:pt x="301" y="330"/>
                  </a:lnTo>
                  <a:lnTo>
                    <a:pt x="303" y="325"/>
                  </a:lnTo>
                  <a:lnTo>
                    <a:pt x="305" y="325"/>
                  </a:lnTo>
                  <a:lnTo>
                    <a:pt x="306" y="326"/>
                  </a:lnTo>
                  <a:lnTo>
                    <a:pt x="305" y="330"/>
                  </a:lnTo>
                  <a:lnTo>
                    <a:pt x="303" y="331"/>
                  </a:lnTo>
                  <a:lnTo>
                    <a:pt x="303" y="338"/>
                  </a:lnTo>
                  <a:lnTo>
                    <a:pt x="303" y="341"/>
                  </a:lnTo>
                  <a:lnTo>
                    <a:pt x="299" y="342"/>
                  </a:lnTo>
                  <a:lnTo>
                    <a:pt x="295" y="339"/>
                  </a:lnTo>
                  <a:lnTo>
                    <a:pt x="293" y="341"/>
                  </a:lnTo>
                  <a:lnTo>
                    <a:pt x="295" y="343"/>
                  </a:lnTo>
                  <a:lnTo>
                    <a:pt x="299" y="346"/>
                  </a:lnTo>
                  <a:lnTo>
                    <a:pt x="301" y="348"/>
                  </a:lnTo>
                  <a:lnTo>
                    <a:pt x="299" y="350"/>
                  </a:lnTo>
                  <a:lnTo>
                    <a:pt x="297" y="351"/>
                  </a:lnTo>
                  <a:lnTo>
                    <a:pt x="297" y="352"/>
                  </a:lnTo>
                  <a:lnTo>
                    <a:pt x="297" y="354"/>
                  </a:lnTo>
                  <a:lnTo>
                    <a:pt x="289" y="354"/>
                  </a:lnTo>
                  <a:lnTo>
                    <a:pt x="275" y="355"/>
                  </a:lnTo>
                  <a:lnTo>
                    <a:pt x="272" y="355"/>
                  </a:lnTo>
                  <a:lnTo>
                    <a:pt x="222" y="358"/>
                  </a:lnTo>
                  <a:lnTo>
                    <a:pt x="165" y="358"/>
                  </a:lnTo>
                  <a:lnTo>
                    <a:pt x="143" y="360"/>
                  </a:lnTo>
                  <a:lnTo>
                    <a:pt x="122" y="360"/>
                  </a:lnTo>
                  <a:lnTo>
                    <a:pt x="101" y="360"/>
                  </a:lnTo>
                  <a:lnTo>
                    <a:pt x="99" y="360"/>
                  </a:lnTo>
                  <a:lnTo>
                    <a:pt x="72" y="362"/>
                  </a:lnTo>
                  <a:lnTo>
                    <a:pt x="53" y="362"/>
                  </a:lnTo>
                  <a:lnTo>
                    <a:pt x="53" y="337"/>
                  </a:lnTo>
                  <a:lnTo>
                    <a:pt x="53" y="308"/>
                  </a:lnTo>
                  <a:lnTo>
                    <a:pt x="51" y="305"/>
                  </a:lnTo>
                  <a:lnTo>
                    <a:pt x="48" y="305"/>
                  </a:lnTo>
                  <a:lnTo>
                    <a:pt x="48" y="306"/>
                  </a:lnTo>
                  <a:lnTo>
                    <a:pt x="43" y="306"/>
                  </a:lnTo>
                  <a:lnTo>
                    <a:pt x="43" y="304"/>
                  </a:lnTo>
                  <a:lnTo>
                    <a:pt x="39" y="305"/>
                  </a:lnTo>
                  <a:lnTo>
                    <a:pt x="37" y="308"/>
                  </a:lnTo>
                  <a:lnTo>
                    <a:pt x="36" y="308"/>
                  </a:lnTo>
                  <a:lnTo>
                    <a:pt x="37" y="305"/>
                  </a:lnTo>
                  <a:lnTo>
                    <a:pt x="36" y="305"/>
                  </a:lnTo>
                  <a:lnTo>
                    <a:pt x="32" y="308"/>
                  </a:lnTo>
                  <a:lnTo>
                    <a:pt x="32" y="305"/>
                  </a:lnTo>
                  <a:lnTo>
                    <a:pt x="31" y="306"/>
                  </a:lnTo>
                  <a:lnTo>
                    <a:pt x="29" y="308"/>
                  </a:lnTo>
                  <a:lnTo>
                    <a:pt x="28" y="306"/>
                  </a:lnTo>
                  <a:lnTo>
                    <a:pt x="24" y="309"/>
                  </a:lnTo>
                  <a:lnTo>
                    <a:pt x="22" y="308"/>
                  </a:lnTo>
                  <a:lnTo>
                    <a:pt x="24" y="306"/>
                  </a:lnTo>
                  <a:lnTo>
                    <a:pt x="24" y="305"/>
                  </a:lnTo>
                  <a:lnTo>
                    <a:pt x="23" y="305"/>
                  </a:lnTo>
                  <a:lnTo>
                    <a:pt x="23" y="306"/>
                  </a:lnTo>
                  <a:lnTo>
                    <a:pt x="22" y="306"/>
                  </a:lnTo>
                  <a:lnTo>
                    <a:pt x="19" y="304"/>
                  </a:lnTo>
                  <a:lnTo>
                    <a:pt x="18" y="304"/>
                  </a:lnTo>
                  <a:lnTo>
                    <a:pt x="19" y="302"/>
                  </a:lnTo>
                  <a:lnTo>
                    <a:pt x="19" y="300"/>
                  </a:lnTo>
                  <a:lnTo>
                    <a:pt x="15" y="302"/>
                  </a:lnTo>
                  <a:lnTo>
                    <a:pt x="15" y="270"/>
                  </a:lnTo>
                  <a:lnTo>
                    <a:pt x="15" y="244"/>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grpSp>
      <p:grpSp>
        <p:nvGrpSpPr>
          <p:cNvPr id="2" name="Group 17"/>
          <p:cNvGrpSpPr/>
          <p:nvPr/>
        </p:nvGrpSpPr>
        <p:grpSpPr bwMode="auto">
          <a:xfrm>
            <a:off x="5990392" y="3701739"/>
            <a:ext cx="1350644" cy="1631047"/>
            <a:chOff x="6029325" y="4300538"/>
            <a:chExt cx="1604963" cy="1938337"/>
          </a:xfrm>
          <a:solidFill>
            <a:schemeClr val="accent1">
              <a:lumMod val="60000"/>
              <a:lumOff val="40000"/>
            </a:schemeClr>
          </a:solidFill>
          <a:effectLst>
            <a:outerShdw blurRad="50800" dist="38100" dir="2700000" algn="tl" rotWithShape="0">
              <a:prstClr val="black">
                <a:alpha val="40000"/>
              </a:prstClr>
            </a:outerShdw>
          </a:effectLst>
        </p:grpSpPr>
        <p:sp>
          <p:nvSpPr>
            <p:cNvPr id="240" name="Freeform 556"/>
            <p:cNvSpPr>
              <a:spLocks/>
            </p:cNvSpPr>
            <p:nvPr/>
          </p:nvSpPr>
          <p:spPr bwMode="auto">
            <a:xfrm>
              <a:off x="6589713" y="4300538"/>
              <a:ext cx="1044575" cy="485775"/>
            </a:xfrm>
            <a:custGeom>
              <a:avLst/>
              <a:gdLst/>
              <a:ahLst/>
              <a:cxnLst>
                <a:cxn ang="0">
                  <a:pos x="0" y="250"/>
                </a:cxn>
                <a:cxn ang="0">
                  <a:pos x="20" y="241"/>
                </a:cxn>
                <a:cxn ang="0">
                  <a:pos x="21" y="227"/>
                </a:cxn>
                <a:cxn ang="0">
                  <a:pos x="34" y="214"/>
                </a:cxn>
                <a:cxn ang="0">
                  <a:pos x="55" y="207"/>
                </a:cxn>
                <a:cxn ang="0">
                  <a:pos x="72" y="195"/>
                </a:cxn>
                <a:cxn ang="0">
                  <a:pos x="84" y="186"/>
                </a:cxn>
                <a:cxn ang="0">
                  <a:pos x="99" y="180"/>
                </a:cxn>
                <a:cxn ang="0">
                  <a:pos x="103" y="161"/>
                </a:cxn>
                <a:cxn ang="0">
                  <a:pos x="113" y="156"/>
                </a:cxn>
                <a:cxn ang="0">
                  <a:pos x="125" y="148"/>
                </a:cxn>
                <a:cxn ang="0">
                  <a:pos x="130" y="156"/>
                </a:cxn>
                <a:cxn ang="0">
                  <a:pos x="144" y="139"/>
                </a:cxn>
                <a:cxn ang="0">
                  <a:pos x="161" y="132"/>
                </a:cxn>
                <a:cxn ang="0">
                  <a:pos x="176" y="118"/>
                </a:cxn>
                <a:cxn ang="0">
                  <a:pos x="193" y="108"/>
                </a:cxn>
                <a:cxn ang="0">
                  <a:pos x="191" y="89"/>
                </a:cxn>
                <a:cxn ang="0">
                  <a:pos x="258" y="74"/>
                </a:cxn>
                <a:cxn ang="0">
                  <a:pos x="324" y="64"/>
                </a:cxn>
                <a:cxn ang="0">
                  <a:pos x="394" y="52"/>
                </a:cxn>
                <a:cxn ang="0">
                  <a:pos x="459" y="40"/>
                </a:cxn>
                <a:cxn ang="0">
                  <a:pos x="539" y="23"/>
                </a:cxn>
                <a:cxn ang="0">
                  <a:pos x="603" y="8"/>
                </a:cxn>
                <a:cxn ang="0">
                  <a:pos x="640" y="4"/>
                </a:cxn>
                <a:cxn ang="0">
                  <a:pos x="646" y="12"/>
                </a:cxn>
                <a:cxn ang="0">
                  <a:pos x="667" y="40"/>
                </a:cxn>
                <a:cxn ang="0">
                  <a:pos x="652" y="29"/>
                </a:cxn>
                <a:cxn ang="0">
                  <a:pos x="652" y="37"/>
                </a:cxn>
                <a:cxn ang="0">
                  <a:pos x="640" y="43"/>
                </a:cxn>
                <a:cxn ang="0">
                  <a:pos x="614" y="54"/>
                </a:cxn>
                <a:cxn ang="0">
                  <a:pos x="601" y="60"/>
                </a:cxn>
                <a:cxn ang="0">
                  <a:pos x="593" y="37"/>
                </a:cxn>
                <a:cxn ang="0">
                  <a:pos x="592" y="40"/>
                </a:cxn>
                <a:cxn ang="0">
                  <a:pos x="597" y="72"/>
                </a:cxn>
                <a:cxn ang="0">
                  <a:pos x="638" y="60"/>
                </a:cxn>
                <a:cxn ang="0">
                  <a:pos x="657" y="86"/>
                </a:cxn>
                <a:cxn ang="0">
                  <a:pos x="657" y="64"/>
                </a:cxn>
                <a:cxn ang="0">
                  <a:pos x="680" y="91"/>
                </a:cxn>
                <a:cxn ang="0">
                  <a:pos x="627" y="120"/>
                </a:cxn>
                <a:cxn ang="0">
                  <a:pos x="622" y="104"/>
                </a:cxn>
                <a:cxn ang="0">
                  <a:pos x="610" y="124"/>
                </a:cxn>
                <a:cxn ang="0">
                  <a:pos x="621" y="136"/>
                </a:cxn>
                <a:cxn ang="0">
                  <a:pos x="621" y="147"/>
                </a:cxn>
                <a:cxn ang="0">
                  <a:pos x="607" y="169"/>
                </a:cxn>
                <a:cxn ang="0">
                  <a:pos x="585" y="163"/>
                </a:cxn>
                <a:cxn ang="0">
                  <a:pos x="626" y="173"/>
                </a:cxn>
                <a:cxn ang="0">
                  <a:pos x="642" y="165"/>
                </a:cxn>
                <a:cxn ang="0">
                  <a:pos x="642" y="181"/>
                </a:cxn>
                <a:cxn ang="0">
                  <a:pos x="592" y="203"/>
                </a:cxn>
                <a:cxn ang="0">
                  <a:pos x="558" y="235"/>
                </a:cxn>
                <a:cxn ang="0">
                  <a:pos x="543" y="276"/>
                </a:cxn>
                <a:cxn ang="0">
                  <a:pos x="533" y="293"/>
                </a:cxn>
                <a:cxn ang="0">
                  <a:pos x="404" y="246"/>
                </a:cxn>
                <a:cxn ang="0">
                  <a:pos x="363" y="235"/>
                </a:cxn>
                <a:cxn ang="0">
                  <a:pos x="289" y="235"/>
                </a:cxn>
                <a:cxn ang="0">
                  <a:pos x="268" y="228"/>
                </a:cxn>
                <a:cxn ang="0">
                  <a:pos x="264" y="216"/>
                </a:cxn>
                <a:cxn ang="0">
                  <a:pos x="198" y="224"/>
                </a:cxn>
                <a:cxn ang="0">
                  <a:pos x="162" y="229"/>
                </a:cxn>
                <a:cxn ang="0">
                  <a:pos x="153" y="233"/>
                </a:cxn>
                <a:cxn ang="0">
                  <a:pos x="136" y="239"/>
                </a:cxn>
                <a:cxn ang="0">
                  <a:pos x="127" y="245"/>
                </a:cxn>
                <a:cxn ang="0">
                  <a:pos x="67" y="263"/>
                </a:cxn>
              </a:cxnLst>
              <a:rect l="0" t="0" r="r" b="b"/>
              <a:pathLst>
                <a:path w="683" h="306">
                  <a:moveTo>
                    <a:pt x="28" y="268"/>
                  </a:moveTo>
                  <a:lnTo>
                    <a:pt x="17" y="270"/>
                  </a:lnTo>
                  <a:lnTo>
                    <a:pt x="0" y="272"/>
                  </a:lnTo>
                  <a:lnTo>
                    <a:pt x="0" y="250"/>
                  </a:lnTo>
                  <a:lnTo>
                    <a:pt x="6" y="243"/>
                  </a:lnTo>
                  <a:lnTo>
                    <a:pt x="10" y="245"/>
                  </a:lnTo>
                  <a:lnTo>
                    <a:pt x="16" y="243"/>
                  </a:lnTo>
                  <a:lnTo>
                    <a:pt x="20" y="241"/>
                  </a:lnTo>
                  <a:lnTo>
                    <a:pt x="21" y="238"/>
                  </a:lnTo>
                  <a:lnTo>
                    <a:pt x="21" y="235"/>
                  </a:lnTo>
                  <a:lnTo>
                    <a:pt x="21" y="231"/>
                  </a:lnTo>
                  <a:lnTo>
                    <a:pt x="21" y="227"/>
                  </a:lnTo>
                  <a:lnTo>
                    <a:pt x="25" y="221"/>
                  </a:lnTo>
                  <a:lnTo>
                    <a:pt x="28" y="219"/>
                  </a:lnTo>
                  <a:lnTo>
                    <a:pt x="30" y="215"/>
                  </a:lnTo>
                  <a:lnTo>
                    <a:pt x="34" y="214"/>
                  </a:lnTo>
                  <a:lnTo>
                    <a:pt x="38" y="209"/>
                  </a:lnTo>
                  <a:lnTo>
                    <a:pt x="46" y="208"/>
                  </a:lnTo>
                  <a:lnTo>
                    <a:pt x="51" y="207"/>
                  </a:lnTo>
                  <a:lnTo>
                    <a:pt x="55" y="207"/>
                  </a:lnTo>
                  <a:lnTo>
                    <a:pt x="60" y="207"/>
                  </a:lnTo>
                  <a:lnTo>
                    <a:pt x="63" y="202"/>
                  </a:lnTo>
                  <a:lnTo>
                    <a:pt x="68" y="199"/>
                  </a:lnTo>
                  <a:lnTo>
                    <a:pt x="72" y="195"/>
                  </a:lnTo>
                  <a:lnTo>
                    <a:pt x="76" y="194"/>
                  </a:lnTo>
                  <a:lnTo>
                    <a:pt x="78" y="190"/>
                  </a:lnTo>
                  <a:lnTo>
                    <a:pt x="78" y="188"/>
                  </a:lnTo>
                  <a:lnTo>
                    <a:pt x="84" y="186"/>
                  </a:lnTo>
                  <a:lnTo>
                    <a:pt x="86" y="182"/>
                  </a:lnTo>
                  <a:lnTo>
                    <a:pt x="89" y="182"/>
                  </a:lnTo>
                  <a:lnTo>
                    <a:pt x="93" y="180"/>
                  </a:lnTo>
                  <a:lnTo>
                    <a:pt x="99" y="180"/>
                  </a:lnTo>
                  <a:lnTo>
                    <a:pt x="101" y="177"/>
                  </a:lnTo>
                  <a:lnTo>
                    <a:pt x="105" y="169"/>
                  </a:lnTo>
                  <a:lnTo>
                    <a:pt x="102" y="163"/>
                  </a:lnTo>
                  <a:lnTo>
                    <a:pt x="103" y="161"/>
                  </a:lnTo>
                  <a:lnTo>
                    <a:pt x="107" y="160"/>
                  </a:lnTo>
                  <a:lnTo>
                    <a:pt x="111" y="163"/>
                  </a:lnTo>
                  <a:lnTo>
                    <a:pt x="113" y="159"/>
                  </a:lnTo>
                  <a:lnTo>
                    <a:pt x="113" y="156"/>
                  </a:lnTo>
                  <a:lnTo>
                    <a:pt x="113" y="155"/>
                  </a:lnTo>
                  <a:lnTo>
                    <a:pt x="123" y="148"/>
                  </a:lnTo>
                  <a:lnTo>
                    <a:pt x="124" y="147"/>
                  </a:lnTo>
                  <a:lnTo>
                    <a:pt x="125" y="148"/>
                  </a:lnTo>
                  <a:lnTo>
                    <a:pt x="127" y="149"/>
                  </a:lnTo>
                  <a:lnTo>
                    <a:pt x="127" y="152"/>
                  </a:lnTo>
                  <a:lnTo>
                    <a:pt x="128" y="156"/>
                  </a:lnTo>
                  <a:lnTo>
                    <a:pt x="130" y="156"/>
                  </a:lnTo>
                  <a:lnTo>
                    <a:pt x="134" y="153"/>
                  </a:lnTo>
                  <a:lnTo>
                    <a:pt x="137" y="151"/>
                  </a:lnTo>
                  <a:lnTo>
                    <a:pt x="141" y="143"/>
                  </a:lnTo>
                  <a:lnTo>
                    <a:pt x="144" y="139"/>
                  </a:lnTo>
                  <a:lnTo>
                    <a:pt x="148" y="136"/>
                  </a:lnTo>
                  <a:lnTo>
                    <a:pt x="152" y="136"/>
                  </a:lnTo>
                  <a:lnTo>
                    <a:pt x="157" y="132"/>
                  </a:lnTo>
                  <a:lnTo>
                    <a:pt x="161" y="132"/>
                  </a:lnTo>
                  <a:lnTo>
                    <a:pt x="165" y="136"/>
                  </a:lnTo>
                  <a:lnTo>
                    <a:pt x="167" y="136"/>
                  </a:lnTo>
                  <a:lnTo>
                    <a:pt x="171" y="132"/>
                  </a:lnTo>
                  <a:lnTo>
                    <a:pt x="176" y="118"/>
                  </a:lnTo>
                  <a:lnTo>
                    <a:pt x="177" y="116"/>
                  </a:lnTo>
                  <a:lnTo>
                    <a:pt x="184" y="109"/>
                  </a:lnTo>
                  <a:lnTo>
                    <a:pt x="192" y="109"/>
                  </a:lnTo>
                  <a:lnTo>
                    <a:pt x="193" y="108"/>
                  </a:lnTo>
                  <a:lnTo>
                    <a:pt x="191" y="105"/>
                  </a:lnTo>
                  <a:lnTo>
                    <a:pt x="189" y="103"/>
                  </a:lnTo>
                  <a:lnTo>
                    <a:pt x="192" y="95"/>
                  </a:lnTo>
                  <a:lnTo>
                    <a:pt x="191" y="89"/>
                  </a:lnTo>
                  <a:lnTo>
                    <a:pt x="192" y="83"/>
                  </a:lnTo>
                  <a:lnTo>
                    <a:pt x="218" y="80"/>
                  </a:lnTo>
                  <a:lnTo>
                    <a:pt x="253" y="75"/>
                  </a:lnTo>
                  <a:lnTo>
                    <a:pt x="258" y="74"/>
                  </a:lnTo>
                  <a:lnTo>
                    <a:pt x="276" y="72"/>
                  </a:lnTo>
                  <a:lnTo>
                    <a:pt x="291" y="70"/>
                  </a:lnTo>
                  <a:lnTo>
                    <a:pt x="322" y="64"/>
                  </a:lnTo>
                  <a:lnTo>
                    <a:pt x="324" y="64"/>
                  </a:lnTo>
                  <a:lnTo>
                    <a:pt x="348" y="60"/>
                  </a:lnTo>
                  <a:lnTo>
                    <a:pt x="365" y="57"/>
                  </a:lnTo>
                  <a:lnTo>
                    <a:pt x="388" y="53"/>
                  </a:lnTo>
                  <a:lnTo>
                    <a:pt x="394" y="52"/>
                  </a:lnTo>
                  <a:lnTo>
                    <a:pt x="421" y="46"/>
                  </a:lnTo>
                  <a:lnTo>
                    <a:pt x="426" y="45"/>
                  </a:lnTo>
                  <a:lnTo>
                    <a:pt x="448" y="41"/>
                  </a:lnTo>
                  <a:lnTo>
                    <a:pt x="459" y="40"/>
                  </a:lnTo>
                  <a:lnTo>
                    <a:pt x="479" y="35"/>
                  </a:lnTo>
                  <a:lnTo>
                    <a:pt x="493" y="32"/>
                  </a:lnTo>
                  <a:lnTo>
                    <a:pt x="503" y="29"/>
                  </a:lnTo>
                  <a:lnTo>
                    <a:pt x="539" y="23"/>
                  </a:lnTo>
                  <a:lnTo>
                    <a:pt x="549" y="20"/>
                  </a:lnTo>
                  <a:lnTo>
                    <a:pt x="570" y="15"/>
                  </a:lnTo>
                  <a:lnTo>
                    <a:pt x="597" y="10"/>
                  </a:lnTo>
                  <a:lnTo>
                    <a:pt x="603" y="8"/>
                  </a:lnTo>
                  <a:lnTo>
                    <a:pt x="617" y="6"/>
                  </a:lnTo>
                  <a:lnTo>
                    <a:pt x="632" y="2"/>
                  </a:lnTo>
                  <a:lnTo>
                    <a:pt x="639" y="0"/>
                  </a:lnTo>
                  <a:lnTo>
                    <a:pt x="640" y="4"/>
                  </a:lnTo>
                  <a:lnTo>
                    <a:pt x="636" y="6"/>
                  </a:lnTo>
                  <a:lnTo>
                    <a:pt x="646" y="11"/>
                  </a:lnTo>
                  <a:lnTo>
                    <a:pt x="648" y="12"/>
                  </a:lnTo>
                  <a:lnTo>
                    <a:pt x="646" y="12"/>
                  </a:lnTo>
                  <a:lnTo>
                    <a:pt x="651" y="18"/>
                  </a:lnTo>
                  <a:lnTo>
                    <a:pt x="651" y="11"/>
                  </a:lnTo>
                  <a:lnTo>
                    <a:pt x="652" y="18"/>
                  </a:lnTo>
                  <a:lnTo>
                    <a:pt x="667" y="40"/>
                  </a:lnTo>
                  <a:lnTo>
                    <a:pt x="669" y="44"/>
                  </a:lnTo>
                  <a:lnTo>
                    <a:pt x="663" y="41"/>
                  </a:lnTo>
                  <a:lnTo>
                    <a:pt x="656" y="29"/>
                  </a:lnTo>
                  <a:lnTo>
                    <a:pt x="652" y="29"/>
                  </a:lnTo>
                  <a:lnTo>
                    <a:pt x="652" y="24"/>
                  </a:lnTo>
                  <a:lnTo>
                    <a:pt x="646" y="23"/>
                  </a:lnTo>
                  <a:lnTo>
                    <a:pt x="653" y="35"/>
                  </a:lnTo>
                  <a:lnTo>
                    <a:pt x="652" y="37"/>
                  </a:lnTo>
                  <a:lnTo>
                    <a:pt x="632" y="27"/>
                  </a:lnTo>
                  <a:lnTo>
                    <a:pt x="631" y="29"/>
                  </a:lnTo>
                  <a:lnTo>
                    <a:pt x="641" y="39"/>
                  </a:lnTo>
                  <a:lnTo>
                    <a:pt x="640" y="43"/>
                  </a:lnTo>
                  <a:lnTo>
                    <a:pt x="632" y="43"/>
                  </a:lnTo>
                  <a:lnTo>
                    <a:pt x="626" y="39"/>
                  </a:lnTo>
                  <a:lnTo>
                    <a:pt x="630" y="48"/>
                  </a:lnTo>
                  <a:lnTo>
                    <a:pt x="614" y="54"/>
                  </a:lnTo>
                  <a:lnTo>
                    <a:pt x="619" y="56"/>
                  </a:lnTo>
                  <a:lnTo>
                    <a:pt x="613" y="62"/>
                  </a:lnTo>
                  <a:lnTo>
                    <a:pt x="607" y="64"/>
                  </a:lnTo>
                  <a:lnTo>
                    <a:pt x="601" y="60"/>
                  </a:lnTo>
                  <a:lnTo>
                    <a:pt x="603" y="62"/>
                  </a:lnTo>
                  <a:lnTo>
                    <a:pt x="599" y="60"/>
                  </a:lnTo>
                  <a:lnTo>
                    <a:pt x="593" y="52"/>
                  </a:lnTo>
                  <a:lnTo>
                    <a:pt x="593" y="37"/>
                  </a:lnTo>
                  <a:lnTo>
                    <a:pt x="585" y="32"/>
                  </a:lnTo>
                  <a:lnTo>
                    <a:pt x="572" y="32"/>
                  </a:lnTo>
                  <a:lnTo>
                    <a:pt x="589" y="36"/>
                  </a:lnTo>
                  <a:lnTo>
                    <a:pt x="592" y="40"/>
                  </a:lnTo>
                  <a:lnTo>
                    <a:pt x="591" y="44"/>
                  </a:lnTo>
                  <a:lnTo>
                    <a:pt x="591" y="53"/>
                  </a:lnTo>
                  <a:lnTo>
                    <a:pt x="600" y="67"/>
                  </a:lnTo>
                  <a:lnTo>
                    <a:pt x="597" y="72"/>
                  </a:lnTo>
                  <a:lnTo>
                    <a:pt x="600" y="72"/>
                  </a:lnTo>
                  <a:lnTo>
                    <a:pt x="622" y="64"/>
                  </a:lnTo>
                  <a:lnTo>
                    <a:pt x="626" y="67"/>
                  </a:lnTo>
                  <a:lnTo>
                    <a:pt x="638" y="60"/>
                  </a:lnTo>
                  <a:lnTo>
                    <a:pt x="648" y="60"/>
                  </a:lnTo>
                  <a:lnTo>
                    <a:pt x="655" y="62"/>
                  </a:lnTo>
                  <a:lnTo>
                    <a:pt x="653" y="79"/>
                  </a:lnTo>
                  <a:lnTo>
                    <a:pt x="657" y="86"/>
                  </a:lnTo>
                  <a:lnTo>
                    <a:pt x="648" y="87"/>
                  </a:lnTo>
                  <a:lnTo>
                    <a:pt x="653" y="88"/>
                  </a:lnTo>
                  <a:lnTo>
                    <a:pt x="660" y="87"/>
                  </a:lnTo>
                  <a:lnTo>
                    <a:pt x="657" y="64"/>
                  </a:lnTo>
                  <a:lnTo>
                    <a:pt x="670" y="58"/>
                  </a:lnTo>
                  <a:lnTo>
                    <a:pt x="677" y="62"/>
                  </a:lnTo>
                  <a:lnTo>
                    <a:pt x="683" y="82"/>
                  </a:lnTo>
                  <a:lnTo>
                    <a:pt x="680" y="91"/>
                  </a:lnTo>
                  <a:lnTo>
                    <a:pt x="671" y="88"/>
                  </a:lnTo>
                  <a:lnTo>
                    <a:pt x="663" y="112"/>
                  </a:lnTo>
                  <a:lnTo>
                    <a:pt x="655" y="122"/>
                  </a:lnTo>
                  <a:lnTo>
                    <a:pt x="627" y="120"/>
                  </a:lnTo>
                  <a:lnTo>
                    <a:pt x="623" y="117"/>
                  </a:lnTo>
                  <a:lnTo>
                    <a:pt x="628" y="110"/>
                  </a:lnTo>
                  <a:lnTo>
                    <a:pt x="628" y="107"/>
                  </a:lnTo>
                  <a:lnTo>
                    <a:pt x="622" y="104"/>
                  </a:lnTo>
                  <a:lnTo>
                    <a:pt x="624" y="108"/>
                  </a:lnTo>
                  <a:lnTo>
                    <a:pt x="614" y="112"/>
                  </a:lnTo>
                  <a:lnTo>
                    <a:pt x="617" y="120"/>
                  </a:lnTo>
                  <a:lnTo>
                    <a:pt x="610" y="124"/>
                  </a:lnTo>
                  <a:lnTo>
                    <a:pt x="576" y="117"/>
                  </a:lnTo>
                  <a:lnTo>
                    <a:pt x="588" y="126"/>
                  </a:lnTo>
                  <a:lnTo>
                    <a:pt x="613" y="130"/>
                  </a:lnTo>
                  <a:lnTo>
                    <a:pt x="621" y="136"/>
                  </a:lnTo>
                  <a:lnTo>
                    <a:pt x="622" y="132"/>
                  </a:lnTo>
                  <a:lnTo>
                    <a:pt x="626" y="132"/>
                  </a:lnTo>
                  <a:lnTo>
                    <a:pt x="630" y="136"/>
                  </a:lnTo>
                  <a:lnTo>
                    <a:pt x="621" y="147"/>
                  </a:lnTo>
                  <a:lnTo>
                    <a:pt x="624" y="149"/>
                  </a:lnTo>
                  <a:lnTo>
                    <a:pt x="624" y="156"/>
                  </a:lnTo>
                  <a:lnTo>
                    <a:pt x="621" y="161"/>
                  </a:lnTo>
                  <a:lnTo>
                    <a:pt x="607" y="169"/>
                  </a:lnTo>
                  <a:lnTo>
                    <a:pt x="600" y="165"/>
                  </a:lnTo>
                  <a:lnTo>
                    <a:pt x="599" y="161"/>
                  </a:lnTo>
                  <a:lnTo>
                    <a:pt x="589" y="161"/>
                  </a:lnTo>
                  <a:lnTo>
                    <a:pt x="585" y="163"/>
                  </a:lnTo>
                  <a:lnTo>
                    <a:pt x="585" y="165"/>
                  </a:lnTo>
                  <a:lnTo>
                    <a:pt x="595" y="163"/>
                  </a:lnTo>
                  <a:lnTo>
                    <a:pt x="603" y="174"/>
                  </a:lnTo>
                  <a:lnTo>
                    <a:pt x="626" y="173"/>
                  </a:lnTo>
                  <a:lnTo>
                    <a:pt x="623" y="167"/>
                  </a:lnTo>
                  <a:lnTo>
                    <a:pt x="634" y="163"/>
                  </a:lnTo>
                  <a:lnTo>
                    <a:pt x="640" y="159"/>
                  </a:lnTo>
                  <a:lnTo>
                    <a:pt x="642" y="165"/>
                  </a:lnTo>
                  <a:lnTo>
                    <a:pt x="648" y="163"/>
                  </a:lnTo>
                  <a:lnTo>
                    <a:pt x="651" y="160"/>
                  </a:lnTo>
                  <a:lnTo>
                    <a:pt x="652" y="163"/>
                  </a:lnTo>
                  <a:lnTo>
                    <a:pt x="642" y="181"/>
                  </a:lnTo>
                  <a:lnTo>
                    <a:pt x="632" y="190"/>
                  </a:lnTo>
                  <a:lnTo>
                    <a:pt x="597" y="200"/>
                  </a:lnTo>
                  <a:lnTo>
                    <a:pt x="588" y="195"/>
                  </a:lnTo>
                  <a:lnTo>
                    <a:pt x="592" y="203"/>
                  </a:lnTo>
                  <a:lnTo>
                    <a:pt x="589" y="206"/>
                  </a:lnTo>
                  <a:lnTo>
                    <a:pt x="563" y="231"/>
                  </a:lnTo>
                  <a:lnTo>
                    <a:pt x="559" y="235"/>
                  </a:lnTo>
                  <a:lnTo>
                    <a:pt x="558" y="235"/>
                  </a:lnTo>
                  <a:lnTo>
                    <a:pt x="559" y="237"/>
                  </a:lnTo>
                  <a:lnTo>
                    <a:pt x="549" y="250"/>
                  </a:lnTo>
                  <a:lnTo>
                    <a:pt x="543" y="263"/>
                  </a:lnTo>
                  <a:lnTo>
                    <a:pt x="543" y="276"/>
                  </a:lnTo>
                  <a:lnTo>
                    <a:pt x="539" y="277"/>
                  </a:lnTo>
                  <a:lnTo>
                    <a:pt x="535" y="266"/>
                  </a:lnTo>
                  <a:lnTo>
                    <a:pt x="539" y="284"/>
                  </a:lnTo>
                  <a:lnTo>
                    <a:pt x="533" y="293"/>
                  </a:lnTo>
                  <a:lnTo>
                    <a:pt x="489" y="306"/>
                  </a:lnTo>
                  <a:lnTo>
                    <a:pt x="483" y="299"/>
                  </a:lnTo>
                  <a:lnTo>
                    <a:pt x="440" y="272"/>
                  </a:lnTo>
                  <a:lnTo>
                    <a:pt x="404" y="246"/>
                  </a:lnTo>
                  <a:lnTo>
                    <a:pt x="404" y="245"/>
                  </a:lnTo>
                  <a:lnTo>
                    <a:pt x="384" y="231"/>
                  </a:lnTo>
                  <a:lnTo>
                    <a:pt x="382" y="231"/>
                  </a:lnTo>
                  <a:lnTo>
                    <a:pt x="363" y="235"/>
                  </a:lnTo>
                  <a:lnTo>
                    <a:pt x="330" y="239"/>
                  </a:lnTo>
                  <a:lnTo>
                    <a:pt x="310" y="243"/>
                  </a:lnTo>
                  <a:lnTo>
                    <a:pt x="291" y="246"/>
                  </a:lnTo>
                  <a:lnTo>
                    <a:pt x="289" y="235"/>
                  </a:lnTo>
                  <a:lnTo>
                    <a:pt x="284" y="228"/>
                  </a:lnTo>
                  <a:lnTo>
                    <a:pt x="279" y="224"/>
                  </a:lnTo>
                  <a:lnTo>
                    <a:pt x="275" y="220"/>
                  </a:lnTo>
                  <a:lnTo>
                    <a:pt x="268" y="228"/>
                  </a:lnTo>
                  <a:lnTo>
                    <a:pt x="264" y="225"/>
                  </a:lnTo>
                  <a:lnTo>
                    <a:pt x="268" y="221"/>
                  </a:lnTo>
                  <a:lnTo>
                    <a:pt x="266" y="219"/>
                  </a:lnTo>
                  <a:lnTo>
                    <a:pt x="264" y="216"/>
                  </a:lnTo>
                  <a:lnTo>
                    <a:pt x="243" y="219"/>
                  </a:lnTo>
                  <a:lnTo>
                    <a:pt x="240" y="220"/>
                  </a:lnTo>
                  <a:lnTo>
                    <a:pt x="206" y="223"/>
                  </a:lnTo>
                  <a:lnTo>
                    <a:pt x="198" y="224"/>
                  </a:lnTo>
                  <a:lnTo>
                    <a:pt x="189" y="225"/>
                  </a:lnTo>
                  <a:lnTo>
                    <a:pt x="169" y="228"/>
                  </a:lnTo>
                  <a:lnTo>
                    <a:pt x="165" y="228"/>
                  </a:lnTo>
                  <a:lnTo>
                    <a:pt x="162" y="229"/>
                  </a:lnTo>
                  <a:lnTo>
                    <a:pt x="159" y="229"/>
                  </a:lnTo>
                  <a:lnTo>
                    <a:pt x="158" y="231"/>
                  </a:lnTo>
                  <a:lnTo>
                    <a:pt x="155" y="228"/>
                  </a:lnTo>
                  <a:lnTo>
                    <a:pt x="153" y="233"/>
                  </a:lnTo>
                  <a:lnTo>
                    <a:pt x="150" y="233"/>
                  </a:lnTo>
                  <a:lnTo>
                    <a:pt x="145" y="235"/>
                  </a:lnTo>
                  <a:lnTo>
                    <a:pt x="142" y="235"/>
                  </a:lnTo>
                  <a:lnTo>
                    <a:pt x="136" y="239"/>
                  </a:lnTo>
                  <a:lnTo>
                    <a:pt x="133" y="241"/>
                  </a:lnTo>
                  <a:lnTo>
                    <a:pt x="133" y="242"/>
                  </a:lnTo>
                  <a:lnTo>
                    <a:pt x="132" y="243"/>
                  </a:lnTo>
                  <a:lnTo>
                    <a:pt x="127" y="245"/>
                  </a:lnTo>
                  <a:lnTo>
                    <a:pt x="117" y="249"/>
                  </a:lnTo>
                  <a:lnTo>
                    <a:pt x="109" y="254"/>
                  </a:lnTo>
                  <a:lnTo>
                    <a:pt x="101" y="258"/>
                  </a:lnTo>
                  <a:lnTo>
                    <a:pt x="67" y="263"/>
                  </a:lnTo>
                  <a:lnTo>
                    <a:pt x="64" y="263"/>
                  </a:lnTo>
                  <a:lnTo>
                    <a:pt x="33" y="268"/>
                  </a:lnTo>
                  <a:lnTo>
                    <a:pt x="28" y="268"/>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241" name="Freeform 567"/>
            <p:cNvSpPr>
              <a:spLocks/>
            </p:cNvSpPr>
            <p:nvPr/>
          </p:nvSpPr>
          <p:spPr bwMode="auto">
            <a:xfrm>
              <a:off x="6029325" y="4759325"/>
              <a:ext cx="534988" cy="785813"/>
            </a:xfrm>
            <a:custGeom>
              <a:avLst/>
              <a:gdLst/>
              <a:ahLst/>
              <a:cxnLst>
                <a:cxn ang="0">
                  <a:pos x="289" y="308"/>
                </a:cxn>
                <a:cxn ang="0">
                  <a:pos x="293" y="320"/>
                </a:cxn>
                <a:cxn ang="0">
                  <a:pos x="298" y="330"/>
                </a:cxn>
                <a:cxn ang="0">
                  <a:pos x="299" y="344"/>
                </a:cxn>
                <a:cxn ang="0">
                  <a:pos x="300" y="360"/>
                </a:cxn>
                <a:cxn ang="0">
                  <a:pos x="300" y="370"/>
                </a:cxn>
                <a:cxn ang="0">
                  <a:pos x="303" y="376"/>
                </a:cxn>
                <a:cxn ang="0">
                  <a:pos x="310" y="391"/>
                </a:cxn>
                <a:cxn ang="0">
                  <a:pos x="209" y="404"/>
                </a:cxn>
                <a:cxn ang="0">
                  <a:pos x="157" y="409"/>
                </a:cxn>
                <a:cxn ang="0">
                  <a:pos x="88" y="419"/>
                </a:cxn>
                <a:cxn ang="0">
                  <a:pos x="93" y="437"/>
                </a:cxn>
                <a:cxn ang="0">
                  <a:pos x="105" y="445"/>
                </a:cxn>
                <a:cxn ang="0">
                  <a:pos x="106" y="459"/>
                </a:cxn>
                <a:cxn ang="0">
                  <a:pos x="109" y="471"/>
                </a:cxn>
                <a:cxn ang="0">
                  <a:pos x="95" y="487"/>
                </a:cxn>
                <a:cxn ang="0">
                  <a:pos x="78" y="491"/>
                </a:cxn>
                <a:cxn ang="0">
                  <a:pos x="64" y="456"/>
                </a:cxn>
                <a:cxn ang="0">
                  <a:pos x="29" y="481"/>
                </a:cxn>
                <a:cxn ang="0">
                  <a:pos x="15" y="423"/>
                </a:cxn>
                <a:cxn ang="0">
                  <a:pos x="6" y="352"/>
                </a:cxn>
                <a:cxn ang="0">
                  <a:pos x="4" y="291"/>
                </a:cxn>
                <a:cxn ang="0">
                  <a:pos x="6" y="221"/>
                </a:cxn>
                <a:cxn ang="0">
                  <a:pos x="8" y="146"/>
                </a:cxn>
                <a:cxn ang="0">
                  <a:pos x="8" y="87"/>
                </a:cxn>
                <a:cxn ang="0">
                  <a:pos x="10" y="29"/>
                </a:cxn>
                <a:cxn ang="0">
                  <a:pos x="0" y="19"/>
                </a:cxn>
                <a:cxn ang="0">
                  <a:pos x="49" y="14"/>
                </a:cxn>
                <a:cxn ang="0">
                  <a:pos x="113" y="9"/>
                </a:cxn>
                <a:cxn ang="0">
                  <a:pos x="155" y="5"/>
                </a:cxn>
                <a:cxn ang="0">
                  <a:pos x="217" y="12"/>
                </a:cxn>
                <a:cxn ang="0">
                  <a:pos x="226" y="45"/>
                </a:cxn>
                <a:cxn ang="0">
                  <a:pos x="242" y="101"/>
                </a:cxn>
                <a:cxn ang="0">
                  <a:pos x="255" y="146"/>
                </a:cxn>
                <a:cxn ang="0">
                  <a:pos x="265" y="182"/>
                </a:cxn>
                <a:cxn ang="0">
                  <a:pos x="279" y="215"/>
                </a:cxn>
                <a:cxn ang="0">
                  <a:pos x="281" y="219"/>
                </a:cxn>
                <a:cxn ang="0">
                  <a:pos x="282" y="228"/>
                </a:cxn>
                <a:cxn ang="0">
                  <a:pos x="286" y="235"/>
                </a:cxn>
                <a:cxn ang="0">
                  <a:pos x="296" y="248"/>
                </a:cxn>
                <a:cxn ang="0">
                  <a:pos x="296" y="254"/>
                </a:cxn>
                <a:cxn ang="0">
                  <a:pos x="302" y="262"/>
                </a:cxn>
                <a:cxn ang="0">
                  <a:pos x="304" y="266"/>
                </a:cxn>
                <a:cxn ang="0">
                  <a:pos x="302" y="268"/>
                </a:cxn>
                <a:cxn ang="0">
                  <a:pos x="296" y="274"/>
                </a:cxn>
                <a:cxn ang="0">
                  <a:pos x="294" y="283"/>
                </a:cxn>
                <a:cxn ang="0">
                  <a:pos x="294" y="291"/>
                </a:cxn>
              </a:cxnLst>
              <a:rect l="0" t="0" r="r" b="b"/>
              <a:pathLst>
                <a:path w="310" h="495">
                  <a:moveTo>
                    <a:pt x="293" y="295"/>
                  </a:moveTo>
                  <a:lnTo>
                    <a:pt x="290" y="303"/>
                  </a:lnTo>
                  <a:lnTo>
                    <a:pt x="289" y="308"/>
                  </a:lnTo>
                  <a:lnTo>
                    <a:pt x="290" y="314"/>
                  </a:lnTo>
                  <a:lnTo>
                    <a:pt x="290" y="316"/>
                  </a:lnTo>
                  <a:lnTo>
                    <a:pt x="293" y="320"/>
                  </a:lnTo>
                  <a:lnTo>
                    <a:pt x="293" y="322"/>
                  </a:lnTo>
                  <a:lnTo>
                    <a:pt x="293" y="324"/>
                  </a:lnTo>
                  <a:lnTo>
                    <a:pt x="298" y="330"/>
                  </a:lnTo>
                  <a:lnTo>
                    <a:pt x="300" y="336"/>
                  </a:lnTo>
                  <a:lnTo>
                    <a:pt x="300" y="340"/>
                  </a:lnTo>
                  <a:lnTo>
                    <a:pt x="299" y="344"/>
                  </a:lnTo>
                  <a:lnTo>
                    <a:pt x="300" y="348"/>
                  </a:lnTo>
                  <a:lnTo>
                    <a:pt x="299" y="356"/>
                  </a:lnTo>
                  <a:lnTo>
                    <a:pt x="300" y="360"/>
                  </a:lnTo>
                  <a:lnTo>
                    <a:pt x="300" y="363"/>
                  </a:lnTo>
                  <a:lnTo>
                    <a:pt x="299" y="365"/>
                  </a:lnTo>
                  <a:lnTo>
                    <a:pt x="300" y="370"/>
                  </a:lnTo>
                  <a:lnTo>
                    <a:pt x="300" y="373"/>
                  </a:lnTo>
                  <a:lnTo>
                    <a:pt x="300" y="376"/>
                  </a:lnTo>
                  <a:lnTo>
                    <a:pt x="303" y="376"/>
                  </a:lnTo>
                  <a:lnTo>
                    <a:pt x="306" y="380"/>
                  </a:lnTo>
                  <a:lnTo>
                    <a:pt x="308" y="384"/>
                  </a:lnTo>
                  <a:lnTo>
                    <a:pt x="310" y="391"/>
                  </a:lnTo>
                  <a:lnTo>
                    <a:pt x="269" y="396"/>
                  </a:lnTo>
                  <a:lnTo>
                    <a:pt x="223" y="403"/>
                  </a:lnTo>
                  <a:lnTo>
                    <a:pt x="209" y="404"/>
                  </a:lnTo>
                  <a:lnTo>
                    <a:pt x="192" y="405"/>
                  </a:lnTo>
                  <a:lnTo>
                    <a:pt x="163" y="408"/>
                  </a:lnTo>
                  <a:lnTo>
                    <a:pt x="157" y="409"/>
                  </a:lnTo>
                  <a:lnTo>
                    <a:pt x="124" y="412"/>
                  </a:lnTo>
                  <a:lnTo>
                    <a:pt x="87" y="416"/>
                  </a:lnTo>
                  <a:lnTo>
                    <a:pt x="88" y="419"/>
                  </a:lnTo>
                  <a:lnTo>
                    <a:pt x="85" y="428"/>
                  </a:lnTo>
                  <a:lnTo>
                    <a:pt x="87" y="432"/>
                  </a:lnTo>
                  <a:lnTo>
                    <a:pt x="93" y="437"/>
                  </a:lnTo>
                  <a:lnTo>
                    <a:pt x="96" y="441"/>
                  </a:lnTo>
                  <a:lnTo>
                    <a:pt x="101" y="445"/>
                  </a:lnTo>
                  <a:lnTo>
                    <a:pt x="105" y="445"/>
                  </a:lnTo>
                  <a:lnTo>
                    <a:pt x="108" y="448"/>
                  </a:lnTo>
                  <a:lnTo>
                    <a:pt x="108" y="452"/>
                  </a:lnTo>
                  <a:lnTo>
                    <a:pt x="106" y="459"/>
                  </a:lnTo>
                  <a:lnTo>
                    <a:pt x="105" y="462"/>
                  </a:lnTo>
                  <a:lnTo>
                    <a:pt x="108" y="467"/>
                  </a:lnTo>
                  <a:lnTo>
                    <a:pt x="109" y="471"/>
                  </a:lnTo>
                  <a:lnTo>
                    <a:pt x="104" y="479"/>
                  </a:lnTo>
                  <a:lnTo>
                    <a:pt x="95" y="484"/>
                  </a:lnTo>
                  <a:lnTo>
                    <a:pt x="95" y="487"/>
                  </a:lnTo>
                  <a:lnTo>
                    <a:pt x="76" y="494"/>
                  </a:lnTo>
                  <a:lnTo>
                    <a:pt x="58" y="495"/>
                  </a:lnTo>
                  <a:lnTo>
                    <a:pt x="78" y="491"/>
                  </a:lnTo>
                  <a:lnTo>
                    <a:pt x="79" y="487"/>
                  </a:lnTo>
                  <a:lnTo>
                    <a:pt x="66" y="476"/>
                  </a:lnTo>
                  <a:lnTo>
                    <a:pt x="64" y="456"/>
                  </a:lnTo>
                  <a:lnTo>
                    <a:pt x="53" y="445"/>
                  </a:lnTo>
                  <a:lnTo>
                    <a:pt x="46" y="487"/>
                  </a:lnTo>
                  <a:lnTo>
                    <a:pt x="29" y="481"/>
                  </a:lnTo>
                  <a:lnTo>
                    <a:pt x="23" y="483"/>
                  </a:lnTo>
                  <a:lnTo>
                    <a:pt x="18" y="448"/>
                  </a:lnTo>
                  <a:lnTo>
                    <a:pt x="15" y="423"/>
                  </a:lnTo>
                  <a:lnTo>
                    <a:pt x="14" y="409"/>
                  </a:lnTo>
                  <a:lnTo>
                    <a:pt x="10" y="378"/>
                  </a:lnTo>
                  <a:lnTo>
                    <a:pt x="6" y="352"/>
                  </a:lnTo>
                  <a:lnTo>
                    <a:pt x="3" y="332"/>
                  </a:lnTo>
                  <a:lnTo>
                    <a:pt x="3" y="299"/>
                  </a:lnTo>
                  <a:lnTo>
                    <a:pt x="4" y="291"/>
                  </a:lnTo>
                  <a:lnTo>
                    <a:pt x="4" y="263"/>
                  </a:lnTo>
                  <a:lnTo>
                    <a:pt x="6" y="228"/>
                  </a:lnTo>
                  <a:lnTo>
                    <a:pt x="6" y="221"/>
                  </a:lnTo>
                  <a:lnTo>
                    <a:pt x="6" y="192"/>
                  </a:lnTo>
                  <a:lnTo>
                    <a:pt x="8" y="167"/>
                  </a:lnTo>
                  <a:lnTo>
                    <a:pt x="8" y="146"/>
                  </a:lnTo>
                  <a:lnTo>
                    <a:pt x="8" y="113"/>
                  </a:lnTo>
                  <a:lnTo>
                    <a:pt x="8" y="111"/>
                  </a:lnTo>
                  <a:lnTo>
                    <a:pt x="8" y="87"/>
                  </a:lnTo>
                  <a:lnTo>
                    <a:pt x="8" y="73"/>
                  </a:lnTo>
                  <a:lnTo>
                    <a:pt x="8" y="61"/>
                  </a:lnTo>
                  <a:lnTo>
                    <a:pt x="10" y="29"/>
                  </a:lnTo>
                  <a:lnTo>
                    <a:pt x="8" y="29"/>
                  </a:lnTo>
                  <a:lnTo>
                    <a:pt x="6" y="26"/>
                  </a:lnTo>
                  <a:lnTo>
                    <a:pt x="0" y="19"/>
                  </a:lnTo>
                  <a:lnTo>
                    <a:pt x="0" y="18"/>
                  </a:lnTo>
                  <a:lnTo>
                    <a:pt x="18" y="17"/>
                  </a:lnTo>
                  <a:lnTo>
                    <a:pt x="49" y="14"/>
                  </a:lnTo>
                  <a:lnTo>
                    <a:pt x="80" y="12"/>
                  </a:lnTo>
                  <a:lnTo>
                    <a:pt x="81" y="12"/>
                  </a:lnTo>
                  <a:lnTo>
                    <a:pt x="113" y="9"/>
                  </a:lnTo>
                  <a:lnTo>
                    <a:pt x="117" y="9"/>
                  </a:lnTo>
                  <a:lnTo>
                    <a:pt x="155" y="5"/>
                  </a:lnTo>
                  <a:lnTo>
                    <a:pt x="155" y="5"/>
                  </a:lnTo>
                  <a:lnTo>
                    <a:pt x="191" y="1"/>
                  </a:lnTo>
                  <a:lnTo>
                    <a:pt x="213" y="0"/>
                  </a:lnTo>
                  <a:lnTo>
                    <a:pt x="217" y="12"/>
                  </a:lnTo>
                  <a:lnTo>
                    <a:pt x="223" y="35"/>
                  </a:lnTo>
                  <a:lnTo>
                    <a:pt x="225" y="39"/>
                  </a:lnTo>
                  <a:lnTo>
                    <a:pt x="226" y="45"/>
                  </a:lnTo>
                  <a:lnTo>
                    <a:pt x="233" y="68"/>
                  </a:lnTo>
                  <a:lnTo>
                    <a:pt x="240" y="87"/>
                  </a:lnTo>
                  <a:lnTo>
                    <a:pt x="242" y="101"/>
                  </a:lnTo>
                  <a:lnTo>
                    <a:pt x="244" y="105"/>
                  </a:lnTo>
                  <a:lnTo>
                    <a:pt x="251" y="130"/>
                  </a:lnTo>
                  <a:lnTo>
                    <a:pt x="255" y="146"/>
                  </a:lnTo>
                  <a:lnTo>
                    <a:pt x="257" y="153"/>
                  </a:lnTo>
                  <a:lnTo>
                    <a:pt x="265" y="181"/>
                  </a:lnTo>
                  <a:lnTo>
                    <a:pt x="265" y="182"/>
                  </a:lnTo>
                  <a:lnTo>
                    <a:pt x="273" y="206"/>
                  </a:lnTo>
                  <a:lnTo>
                    <a:pt x="275" y="213"/>
                  </a:lnTo>
                  <a:lnTo>
                    <a:pt x="279" y="215"/>
                  </a:lnTo>
                  <a:lnTo>
                    <a:pt x="279" y="217"/>
                  </a:lnTo>
                  <a:lnTo>
                    <a:pt x="279" y="219"/>
                  </a:lnTo>
                  <a:lnTo>
                    <a:pt x="281" y="219"/>
                  </a:lnTo>
                  <a:lnTo>
                    <a:pt x="281" y="224"/>
                  </a:lnTo>
                  <a:lnTo>
                    <a:pt x="283" y="225"/>
                  </a:lnTo>
                  <a:lnTo>
                    <a:pt x="282" y="228"/>
                  </a:lnTo>
                  <a:lnTo>
                    <a:pt x="283" y="229"/>
                  </a:lnTo>
                  <a:lnTo>
                    <a:pt x="285" y="232"/>
                  </a:lnTo>
                  <a:lnTo>
                    <a:pt x="286" y="235"/>
                  </a:lnTo>
                  <a:lnTo>
                    <a:pt x="293" y="240"/>
                  </a:lnTo>
                  <a:lnTo>
                    <a:pt x="294" y="246"/>
                  </a:lnTo>
                  <a:lnTo>
                    <a:pt x="296" y="248"/>
                  </a:lnTo>
                  <a:lnTo>
                    <a:pt x="296" y="252"/>
                  </a:lnTo>
                  <a:lnTo>
                    <a:pt x="295" y="253"/>
                  </a:lnTo>
                  <a:lnTo>
                    <a:pt x="296" y="254"/>
                  </a:lnTo>
                  <a:lnTo>
                    <a:pt x="294" y="256"/>
                  </a:lnTo>
                  <a:lnTo>
                    <a:pt x="294" y="258"/>
                  </a:lnTo>
                  <a:lnTo>
                    <a:pt x="302" y="262"/>
                  </a:lnTo>
                  <a:lnTo>
                    <a:pt x="304" y="263"/>
                  </a:lnTo>
                  <a:lnTo>
                    <a:pt x="304" y="264"/>
                  </a:lnTo>
                  <a:lnTo>
                    <a:pt x="304" y="266"/>
                  </a:lnTo>
                  <a:lnTo>
                    <a:pt x="302" y="266"/>
                  </a:lnTo>
                  <a:lnTo>
                    <a:pt x="303" y="267"/>
                  </a:lnTo>
                  <a:lnTo>
                    <a:pt x="302" y="268"/>
                  </a:lnTo>
                  <a:lnTo>
                    <a:pt x="298" y="270"/>
                  </a:lnTo>
                  <a:lnTo>
                    <a:pt x="300" y="272"/>
                  </a:lnTo>
                  <a:lnTo>
                    <a:pt x="296" y="274"/>
                  </a:lnTo>
                  <a:lnTo>
                    <a:pt x="295" y="275"/>
                  </a:lnTo>
                  <a:lnTo>
                    <a:pt x="293" y="279"/>
                  </a:lnTo>
                  <a:lnTo>
                    <a:pt x="294" y="283"/>
                  </a:lnTo>
                  <a:lnTo>
                    <a:pt x="293" y="285"/>
                  </a:lnTo>
                  <a:lnTo>
                    <a:pt x="293" y="287"/>
                  </a:lnTo>
                  <a:lnTo>
                    <a:pt x="294" y="291"/>
                  </a:lnTo>
                  <a:lnTo>
                    <a:pt x="293" y="295"/>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242" name="Freeform 573"/>
            <p:cNvSpPr>
              <a:spLocks/>
            </p:cNvSpPr>
            <p:nvPr/>
          </p:nvSpPr>
          <p:spPr bwMode="auto">
            <a:xfrm>
              <a:off x="6403975" y="4713288"/>
              <a:ext cx="719138" cy="712787"/>
            </a:xfrm>
            <a:custGeom>
              <a:avLst/>
              <a:gdLst/>
              <a:ahLst/>
              <a:cxnLst>
                <a:cxn ang="0">
                  <a:pos x="81" y="318"/>
                </a:cxn>
                <a:cxn ang="0">
                  <a:pos x="84" y="301"/>
                </a:cxn>
                <a:cxn ang="0">
                  <a:pos x="91" y="293"/>
                </a:cxn>
                <a:cxn ang="0">
                  <a:pos x="84" y="281"/>
                </a:cxn>
                <a:cxn ang="0">
                  <a:pos x="73" y="262"/>
                </a:cxn>
                <a:cxn ang="0">
                  <a:pos x="68" y="246"/>
                </a:cxn>
                <a:cxn ang="0">
                  <a:pos x="52" y="209"/>
                </a:cxn>
                <a:cxn ang="0">
                  <a:pos x="29" y="128"/>
                </a:cxn>
                <a:cxn ang="0">
                  <a:pos x="4" y="39"/>
                </a:cxn>
                <a:cxn ang="0">
                  <a:pos x="66" y="17"/>
                </a:cxn>
                <a:cxn ang="0">
                  <a:pos x="138" y="10"/>
                </a:cxn>
                <a:cxn ang="0">
                  <a:pos x="204" y="3"/>
                </a:cxn>
                <a:cxn ang="0">
                  <a:pos x="200" y="9"/>
                </a:cxn>
                <a:cxn ang="0">
                  <a:pos x="194" y="15"/>
                </a:cxn>
                <a:cxn ang="0">
                  <a:pos x="191" y="25"/>
                </a:cxn>
                <a:cxn ang="0">
                  <a:pos x="205" y="40"/>
                </a:cxn>
                <a:cxn ang="0">
                  <a:pos x="221" y="50"/>
                </a:cxn>
                <a:cxn ang="0">
                  <a:pos x="239" y="60"/>
                </a:cxn>
                <a:cxn ang="0">
                  <a:pos x="255" y="81"/>
                </a:cxn>
                <a:cxn ang="0">
                  <a:pos x="274" y="102"/>
                </a:cxn>
                <a:cxn ang="0">
                  <a:pos x="289" y="110"/>
                </a:cxn>
                <a:cxn ang="0">
                  <a:pos x="305" y="128"/>
                </a:cxn>
                <a:cxn ang="0">
                  <a:pos x="320" y="135"/>
                </a:cxn>
                <a:cxn ang="0">
                  <a:pos x="326" y="145"/>
                </a:cxn>
                <a:cxn ang="0">
                  <a:pos x="332" y="152"/>
                </a:cxn>
                <a:cxn ang="0">
                  <a:pos x="336" y="156"/>
                </a:cxn>
                <a:cxn ang="0">
                  <a:pos x="344" y="161"/>
                </a:cxn>
                <a:cxn ang="0">
                  <a:pos x="362" y="172"/>
                </a:cxn>
                <a:cxn ang="0">
                  <a:pos x="367" y="182"/>
                </a:cxn>
                <a:cxn ang="0">
                  <a:pos x="373" y="192"/>
                </a:cxn>
                <a:cxn ang="0">
                  <a:pos x="379" y="202"/>
                </a:cxn>
                <a:cxn ang="0">
                  <a:pos x="384" y="216"/>
                </a:cxn>
                <a:cxn ang="0">
                  <a:pos x="394" y="219"/>
                </a:cxn>
                <a:cxn ang="0">
                  <a:pos x="405" y="236"/>
                </a:cxn>
                <a:cxn ang="0">
                  <a:pos x="410" y="250"/>
                </a:cxn>
                <a:cxn ang="0">
                  <a:pos x="431" y="280"/>
                </a:cxn>
                <a:cxn ang="0">
                  <a:pos x="402" y="279"/>
                </a:cxn>
                <a:cxn ang="0">
                  <a:pos x="426" y="287"/>
                </a:cxn>
                <a:cxn ang="0">
                  <a:pos x="405" y="294"/>
                </a:cxn>
                <a:cxn ang="0">
                  <a:pos x="417" y="326"/>
                </a:cxn>
                <a:cxn ang="0">
                  <a:pos x="413" y="347"/>
                </a:cxn>
                <a:cxn ang="0">
                  <a:pos x="396" y="369"/>
                </a:cxn>
                <a:cxn ang="0">
                  <a:pos x="402" y="404"/>
                </a:cxn>
                <a:cxn ang="0">
                  <a:pos x="385" y="404"/>
                </a:cxn>
                <a:cxn ang="0">
                  <a:pos x="369" y="399"/>
                </a:cxn>
                <a:cxn ang="0">
                  <a:pos x="359" y="404"/>
                </a:cxn>
                <a:cxn ang="0">
                  <a:pos x="363" y="435"/>
                </a:cxn>
                <a:cxn ang="0">
                  <a:pos x="351" y="448"/>
                </a:cxn>
                <a:cxn ang="0">
                  <a:pos x="328" y="430"/>
                </a:cxn>
                <a:cxn ang="0">
                  <a:pos x="223" y="438"/>
                </a:cxn>
                <a:cxn ang="0">
                  <a:pos x="114" y="446"/>
                </a:cxn>
                <a:cxn ang="0">
                  <a:pos x="105" y="429"/>
                </a:cxn>
                <a:cxn ang="0">
                  <a:pos x="93" y="407"/>
                </a:cxn>
                <a:cxn ang="0">
                  <a:pos x="87" y="390"/>
                </a:cxn>
                <a:cxn ang="0">
                  <a:pos x="87" y="363"/>
                </a:cxn>
              </a:cxnLst>
              <a:rect l="0" t="0" r="r" b="b"/>
              <a:pathLst>
                <a:path w="435" h="448">
                  <a:moveTo>
                    <a:pt x="77" y="343"/>
                  </a:moveTo>
                  <a:lnTo>
                    <a:pt x="77" y="341"/>
                  </a:lnTo>
                  <a:lnTo>
                    <a:pt x="76" y="335"/>
                  </a:lnTo>
                  <a:lnTo>
                    <a:pt x="77" y="330"/>
                  </a:lnTo>
                  <a:lnTo>
                    <a:pt x="80" y="322"/>
                  </a:lnTo>
                  <a:lnTo>
                    <a:pt x="81" y="318"/>
                  </a:lnTo>
                  <a:lnTo>
                    <a:pt x="80" y="314"/>
                  </a:lnTo>
                  <a:lnTo>
                    <a:pt x="80" y="312"/>
                  </a:lnTo>
                  <a:lnTo>
                    <a:pt x="81" y="310"/>
                  </a:lnTo>
                  <a:lnTo>
                    <a:pt x="80" y="306"/>
                  </a:lnTo>
                  <a:lnTo>
                    <a:pt x="82" y="302"/>
                  </a:lnTo>
                  <a:lnTo>
                    <a:pt x="84" y="301"/>
                  </a:lnTo>
                  <a:lnTo>
                    <a:pt x="87" y="299"/>
                  </a:lnTo>
                  <a:lnTo>
                    <a:pt x="85" y="297"/>
                  </a:lnTo>
                  <a:lnTo>
                    <a:pt x="89" y="295"/>
                  </a:lnTo>
                  <a:lnTo>
                    <a:pt x="90" y="294"/>
                  </a:lnTo>
                  <a:lnTo>
                    <a:pt x="89" y="293"/>
                  </a:lnTo>
                  <a:lnTo>
                    <a:pt x="91" y="293"/>
                  </a:lnTo>
                  <a:lnTo>
                    <a:pt x="91" y="291"/>
                  </a:lnTo>
                  <a:lnTo>
                    <a:pt x="91" y="290"/>
                  </a:lnTo>
                  <a:lnTo>
                    <a:pt x="89" y="289"/>
                  </a:lnTo>
                  <a:lnTo>
                    <a:pt x="81" y="285"/>
                  </a:lnTo>
                  <a:lnTo>
                    <a:pt x="81" y="283"/>
                  </a:lnTo>
                  <a:lnTo>
                    <a:pt x="84" y="281"/>
                  </a:lnTo>
                  <a:lnTo>
                    <a:pt x="82" y="280"/>
                  </a:lnTo>
                  <a:lnTo>
                    <a:pt x="84" y="279"/>
                  </a:lnTo>
                  <a:lnTo>
                    <a:pt x="84" y="275"/>
                  </a:lnTo>
                  <a:lnTo>
                    <a:pt x="81" y="273"/>
                  </a:lnTo>
                  <a:lnTo>
                    <a:pt x="80" y="267"/>
                  </a:lnTo>
                  <a:lnTo>
                    <a:pt x="73" y="262"/>
                  </a:lnTo>
                  <a:lnTo>
                    <a:pt x="72" y="259"/>
                  </a:lnTo>
                  <a:lnTo>
                    <a:pt x="70" y="256"/>
                  </a:lnTo>
                  <a:lnTo>
                    <a:pt x="70" y="255"/>
                  </a:lnTo>
                  <a:lnTo>
                    <a:pt x="70" y="252"/>
                  </a:lnTo>
                  <a:lnTo>
                    <a:pt x="68" y="251"/>
                  </a:lnTo>
                  <a:lnTo>
                    <a:pt x="68" y="246"/>
                  </a:lnTo>
                  <a:lnTo>
                    <a:pt x="66" y="246"/>
                  </a:lnTo>
                  <a:lnTo>
                    <a:pt x="66" y="244"/>
                  </a:lnTo>
                  <a:lnTo>
                    <a:pt x="66" y="242"/>
                  </a:lnTo>
                  <a:lnTo>
                    <a:pt x="63" y="240"/>
                  </a:lnTo>
                  <a:lnTo>
                    <a:pt x="60" y="233"/>
                  </a:lnTo>
                  <a:lnTo>
                    <a:pt x="52" y="209"/>
                  </a:lnTo>
                  <a:lnTo>
                    <a:pt x="52" y="208"/>
                  </a:lnTo>
                  <a:lnTo>
                    <a:pt x="44" y="180"/>
                  </a:lnTo>
                  <a:lnTo>
                    <a:pt x="42" y="173"/>
                  </a:lnTo>
                  <a:lnTo>
                    <a:pt x="38" y="157"/>
                  </a:lnTo>
                  <a:lnTo>
                    <a:pt x="31" y="132"/>
                  </a:lnTo>
                  <a:lnTo>
                    <a:pt x="29" y="128"/>
                  </a:lnTo>
                  <a:lnTo>
                    <a:pt x="27" y="114"/>
                  </a:lnTo>
                  <a:lnTo>
                    <a:pt x="20" y="95"/>
                  </a:lnTo>
                  <a:lnTo>
                    <a:pt x="13" y="72"/>
                  </a:lnTo>
                  <a:lnTo>
                    <a:pt x="12" y="66"/>
                  </a:lnTo>
                  <a:lnTo>
                    <a:pt x="10" y="62"/>
                  </a:lnTo>
                  <a:lnTo>
                    <a:pt x="4" y="39"/>
                  </a:lnTo>
                  <a:lnTo>
                    <a:pt x="0" y="27"/>
                  </a:lnTo>
                  <a:lnTo>
                    <a:pt x="12" y="25"/>
                  </a:lnTo>
                  <a:lnTo>
                    <a:pt x="20" y="24"/>
                  </a:lnTo>
                  <a:lnTo>
                    <a:pt x="27" y="23"/>
                  </a:lnTo>
                  <a:lnTo>
                    <a:pt x="52" y="21"/>
                  </a:lnTo>
                  <a:lnTo>
                    <a:pt x="66" y="17"/>
                  </a:lnTo>
                  <a:lnTo>
                    <a:pt x="68" y="17"/>
                  </a:lnTo>
                  <a:lnTo>
                    <a:pt x="81" y="17"/>
                  </a:lnTo>
                  <a:lnTo>
                    <a:pt x="105" y="14"/>
                  </a:lnTo>
                  <a:lnTo>
                    <a:pt x="122" y="11"/>
                  </a:lnTo>
                  <a:lnTo>
                    <a:pt x="132" y="10"/>
                  </a:lnTo>
                  <a:lnTo>
                    <a:pt x="138" y="10"/>
                  </a:lnTo>
                  <a:lnTo>
                    <a:pt x="169" y="5"/>
                  </a:lnTo>
                  <a:lnTo>
                    <a:pt x="171" y="5"/>
                  </a:lnTo>
                  <a:lnTo>
                    <a:pt x="205" y="0"/>
                  </a:lnTo>
                  <a:lnTo>
                    <a:pt x="205" y="1"/>
                  </a:lnTo>
                  <a:lnTo>
                    <a:pt x="205" y="3"/>
                  </a:lnTo>
                  <a:lnTo>
                    <a:pt x="204" y="3"/>
                  </a:lnTo>
                  <a:lnTo>
                    <a:pt x="205" y="6"/>
                  </a:lnTo>
                  <a:lnTo>
                    <a:pt x="204" y="5"/>
                  </a:lnTo>
                  <a:lnTo>
                    <a:pt x="202" y="6"/>
                  </a:lnTo>
                  <a:lnTo>
                    <a:pt x="201" y="6"/>
                  </a:lnTo>
                  <a:lnTo>
                    <a:pt x="201" y="7"/>
                  </a:lnTo>
                  <a:lnTo>
                    <a:pt x="200" y="9"/>
                  </a:lnTo>
                  <a:lnTo>
                    <a:pt x="198" y="11"/>
                  </a:lnTo>
                  <a:lnTo>
                    <a:pt x="198" y="11"/>
                  </a:lnTo>
                  <a:lnTo>
                    <a:pt x="196" y="13"/>
                  </a:lnTo>
                  <a:lnTo>
                    <a:pt x="194" y="13"/>
                  </a:lnTo>
                  <a:lnTo>
                    <a:pt x="196" y="14"/>
                  </a:lnTo>
                  <a:lnTo>
                    <a:pt x="194" y="15"/>
                  </a:lnTo>
                  <a:lnTo>
                    <a:pt x="194" y="17"/>
                  </a:lnTo>
                  <a:lnTo>
                    <a:pt x="194" y="17"/>
                  </a:lnTo>
                  <a:lnTo>
                    <a:pt x="194" y="19"/>
                  </a:lnTo>
                  <a:lnTo>
                    <a:pt x="191" y="21"/>
                  </a:lnTo>
                  <a:lnTo>
                    <a:pt x="190" y="23"/>
                  </a:lnTo>
                  <a:lnTo>
                    <a:pt x="191" y="25"/>
                  </a:lnTo>
                  <a:lnTo>
                    <a:pt x="188" y="29"/>
                  </a:lnTo>
                  <a:lnTo>
                    <a:pt x="188" y="31"/>
                  </a:lnTo>
                  <a:lnTo>
                    <a:pt x="190" y="33"/>
                  </a:lnTo>
                  <a:lnTo>
                    <a:pt x="194" y="35"/>
                  </a:lnTo>
                  <a:lnTo>
                    <a:pt x="200" y="39"/>
                  </a:lnTo>
                  <a:lnTo>
                    <a:pt x="205" y="40"/>
                  </a:lnTo>
                  <a:lnTo>
                    <a:pt x="206" y="41"/>
                  </a:lnTo>
                  <a:lnTo>
                    <a:pt x="208" y="42"/>
                  </a:lnTo>
                  <a:lnTo>
                    <a:pt x="212" y="45"/>
                  </a:lnTo>
                  <a:lnTo>
                    <a:pt x="214" y="46"/>
                  </a:lnTo>
                  <a:lnTo>
                    <a:pt x="215" y="49"/>
                  </a:lnTo>
                  <a:lnTo>
                    <a:pt x="221" y="50"/>
                  </a:lnTo>
                  <a:lnTo>
                    <a:pt x="222" y="49"/>
                  </a:lnTo>
                  <a:lnTo>
                    <a:pt x="229" y="49"/>
                  </a:lnTo>
                  <a:lnTo>
                    <a:pt x="233" y="50"/>
                  </a:lnTo>
                  <a:lnTo>
                    <a:pt x="235" y="54"/>
                  </a:lnTo>
                  <a:lnTo>
                    <a:pt x="237" y="58"/>
                  </a:lnTo>
                  <a:lnTo>
                    <a:pt x="239" y="60"/>
                  </a:lnTo>
                  <a:lnTo>
                    <a:pt x="241" y="66"/>
                  </a:lnTo>
                  <a:lnTo>
                    <a:pt x="243" y="66"/>
                  </a:lnTo>
                  <a:lnTo>
                    <a:pt x="244" y="71"/>
                  </a:lnTo>
                  <a:lnTo>
                    <a:pt x="246" y="74"/>
                  </a:lnTo>
                  <a:lnTo>
                    <a:pt x="247" y="77"/>
                  </a:lnTo>
                  <a:lnTo>
                    <a:pt x="255" y="81"/>
                  </a:lnTo>
                  <a:lnTo>
                    <a:pt x="260" y="88"/>
                  </a:lnTo>
                  <a:lnTo>
                    <a:pt x="262" y="91"/>
                  </a:lnTo>
                  <a:lnTo>
                    <a:pt x="264" y="95"/>
                  </a:lnTo>
                  <a:lnTo>
                    <a:pt x="264" y="96"/>
                  </a:lnTo>
                  <a:lnTo>
                    <a:pt x="269" y="99"/>
                  </a:lnTo>
                  <a:lnTo>
                    <a:pt x="274" y="102"/>
                  </a:lnTo>
                  <a:lnTo>
                    <a:pt x="277" y="104"/>
                  </a:lnTo>
                  <a:lnTo>
                    <a:pt x="281" y="104"/>
                  </a:lnTo>
                  <a:lnTo>
                    <a:pt x="282" y="105"/>
                  </a:lnTo>
                  <a:lnTo>
                    <a:pt x="283" y="105"/>
                  </a:lnTo>
                  <a:lnTo>
                    <a:pt x="287" y="108"/>
                  </a:lnTo>
                  <a:lnTo>
                    <a:pt x="289" y="110"/>
                  </a:lnTo>
                  <a:lnTo>
                    <a:pt x="293" y="112"/>
                  </a:lnTo>
                  <a:lnTo>
                    <a:pt x="295" y="118"/>
                  </a:lnTo>
                  <a:lnTo>
                    <a:pt x="298" y="120"/>
                  </a:lnTo>
                  <a:lnTo>
                    <a:pt x="301" y="124"/>
                  </a:lnTo>
                  <a:lnTo>
                    <a:pt x="303" y="124"/>
                  </a:lnTo>
                  <a:lnTo>
                    <a:pt x="305" y="128"/>
                  </a:lnTo>
                  <a:lnTo>
                    <a:pt x="307" y="126"/>
                  </a:lnTo>
                  <a:lnTo>
                    <a:pt x="311" y="128"/>
                  </a:lnTo>
                  <a:lnTo>
                    <a:pt x="315" y="130"/>
                  </a:lnTo>
                  <a:lnTo>
                    <a:pt x="316" y="131"/>
                  </a:lnTo>
                  <a:lnTo>
                    <a:pt x="319" y="132"/>
                  </a:lnTo>
                  <a:lnTo>
                    <a:pt x="320" y="135"/>
                  </a:lnTo>
                  <a:lnTo>
                    <a:pt x="324" y="136"/>
                  </a:lnTo>
                  <a:lnTo>
                    <a:pt x="326" y="138"/>
                  </a:lnTo>
                  <a:lnTo>
                    <a:pt x="326" y="139"/>
                  </a:lnTo>
                  <a:lnTo>
                    <a:pt x="326" y="142"/>
                  </a:lnTo>
                  <a:lnTo>
                    <a:pt x="324" y="143"/>
                  </a:lnTo>
                  <a:lnTo>
                    <a:pt x="326" y="145"/>
                  </a:lnTo>
                  <a:lnTo>
                    <a:pt x="324" y="145"/>
                  </a:lnTo>
                  <a:lnTo>
                    <a:pt x="326" y="148"/>
                  </a:lnTo>
                  <a:lnTo>
                    <a:pt x="328" y="148"/>
                  </a:lnTo>
                  <a:lnTo>
                    <a:pt x="328" y="149"/>
                  </a:lnTo>
                  <a:lnTo>
                    <a:pt x="330" y="149"/>
                  </a:lnTo>
                  <a:lnTo>
                    <a:pt x="332" y="152"/>
                  </a:lnTo>
                  <a:lnTo>
                    <a:pt x="332" y="151"/>
                  </a:lnTo>
                  <a:lnTo>
                    <a:pt x="334" y="151"/>
                  </a:lnTo>
                  <a:lnTo>
                    <a:pt x="333" y="152"/>
                  </a:lnTo>
                  <a:lnTo>
                    <a:pt x="336" y="155"/>
                  </a:lnTo>
                  <a:lnTo>
                    <a:pt x="334" y="155"/>
                  </a:lnTo>
                  <a:lnTo>
                    <a:pt x="336" y="156"/>
                  </a:lnTo>
                  <a:lnTo>
                    <a:pt x="334" y="157"/>
                  </a:lnTo>
                  <a:lnTo>
                    <a:pt x="338" y="159"/>
                  </a:lnTo>
                  <a:lnTo>
                    <a:pt x="340" y="161"/>
                  </a:lnTo>
                  <a:lnTo>
                    <a:pt x="341" y="160"/>
                  </a:lnTo>
                  <a:lnTo>
                    <a:pt x="342" y="160"/>
                  </a:lnTo>
                  <a:lnTo>
                    <a:pt x="344" y="161"/>
                  </a:lnTo>
                  <a:lnTo>
                    <a:pt x="344" y="164"/>
                  </a:lnTo>
                  <a:lnTo>
                    <a:pt x="345" y="167"/>
                  </a:lnTo>
                  <a:lnTo>
                    <a:pt x="349" y="168"/>
                  </a:lnTo>
                  <a:lnTo>
                    <a:pt x="357" y="170"/>
                  </a:lnTo>
                  <a:lnTo>
                    <a:pt x="359" y="172"/>
                  </a:lnTo>
                  <a:lnTo>
                    <a:pt x="362" y="172"/>
                  </a:lnTo>
                  <a:lnTo>
                    <a:pt x="363" y="173"/>
                  </a:lnTo>
                  <a:lnTo>
                    <a:pt x="365" y="173"/>
                  </a:lnTo>
                  <a:lnTo>
                    <a:pt x="367" y="176"/>
                  </a:lnTo>
                  <a:lnTo>
                    <a:pt x="369" y="177"/>
                  </a:lnTo>
                  <a:lnTo>
                    <a:pt x="369" y="181"/>
                  </a:lnTo>
                  <a:lnTo>
                    <a:pt x="367" y="182"/>
                  </a:lnTo>
                  <a:lnTo>
                    <a:pt x="369" y="182"/>
                  </a:lnTo>
                  <a:lnTo>
                    <a:pt x="371" y="188"/>
                  </a:lnTo>
                  <a:lnTo>
                    <a:pt x="373" y="188"/>
                  </a:lnTo>
                  <a:lnTo>
                    <a:pt x="371" y="190"/>
                  </a:lnTo>
                  <a:lnTo>
                    <a:pt x="373" y="190"/>
                  </a:lnTo>
                  <a:lnTo>
                    <a:pt x="373" y="192"/>
                  </a:lnTo>
                  <a:lnTo>
                    <a:pt x="376" y="192"/>
                  </a:lnTo>
                  <a:lnTo>
                    <a:pt x="376" y="194"/>
                  </a:lnTo>
                  <a:lnTo>
                    <a:pt x="377" y="195"/>
                  </a:lnTo>
                  <a:lnTo>
                    <a:pt x="377" y="198"/>
                  </a:lnTo>
                  <a:lnTo>
                    <a:pt x="379" y="200"/>
                  </a:lnTo>
                  <a:lnTo>
                    <a:pt x="379" y="202"/>
                  </a:lnTo>
                  <a:lnTo>
                    <a:pt x="380" y="202"/>
                  </a:lnTo>
                  <a:lnTo>
                    <a:pt x="379" y="205"/>
                  </a:lnTo>
                  <a:lnTo>
                    <a:pt x="380" y="207"/>
                  </a:lnTo>
                  <a:lnTo>
                    <a:pt x="381" y="211"/>
                  </a:lnTo>
                  <a:lnTo>
                    <a:pt x="381" y="213"/>
                  </a:lnTo>
                  <a:lnTo>
                    <a:pt x="384" y="216"/>
                  </a:lnTo>
                  <a:lnTo>
                    <a:pt x="385" y="216"/>
                  </a:lnTo>
                  <a:lnTo>
                    <a:pt x="385" y="217"/>
                  </a:lnTo>
                  <a:lnTo>
                    <a:pt x="387" y="216"/>
                  </a:lnTo>
                  <a:lnTo>
                    <a:pt x="388" y="217"/>
                  </a:lnTo>
                  <a:lnTo>
                    <a:pt x="392" y="217"/>
                  </a:lnTo>
                  <a:lnTo>
                    <a:pt x="394" y="219"/>
                  </a:lnTo>
                  <a:lnTo>
                    <a:pt x="394" y="220"/>
                  </a:lnTo>
                  <a:lnTo>
                    <a:pt x="398" y="221"/>
                  </a:lnTo>
                  <a:lnTo>
                    <a:pt x="402" y="227"/>
                  </a:lnTo>
                  <a:lnTo>
                    <a:pt x="402" y="230"/>
                  </a:lnTo>
                  <a:lnTo>
                    <a:pt x="405" y="234"/>
                  </a:lnTo>
                  <a:lnTo>
                    <a:pt x="405" y="236"/>
                  </a:lnTo>
                  <a:lnTo>
                    <a:pt x="408" y="238"/>
                  </a:lnTo>
                  <a:lnTo>
                    <a:pt x="409" y="237"/>
                  </a:lnTo>
                  <a:lnTo>
                    <a:pt x="409" y="238"/>
                  </a:lnTo>
                  <a:lnTo>
                    <a:pt x="412" y="244"/>
                  </a:lnTo>
                  <a:lnTo>
                    <a:pt x="409" y="246"/>
                  </a:lnTo>
                  <a:lnTo>
                    <a:pt x="410" y="250"/>
                  </a:lnTo>
                  <a:lnTo>
                    <a:pt x="413" y="252"/>
                  </a:lnTo>
                  <a:lnTo>
                    <a:pt x="414" y="259"/>
                  </a:lnTo>
                  <a:lnTo>
                    <a:pt x="415" y="260"/>
                  </a:lnTo>
                  <a:lnTo>
                    <a:pt x="435" y="268"/>
                  </a:lnTo>
                  <a:lnTo>
                    <a:pt x="429" y="275"/>
                  </a:lnTo>
                  <a:lnTo>
                    <a:pt x="431" y="280"/>
                  </a:lnTo>
                  <a:lnTo>
                    <a:pt x="417" y="285"/>
                  </a:lnTo>
                  <a:lnTo>
                    <a:pt x="413" y="281"/>
                  </a:lnTo>
                  <a:lnTo>
                    <a:pt x="410" y="283"/>
                  </a:lnTo>
                  <a:lnTo>
                    <a:pt x="410" y="280"/>
                  </a:lnTo>
                  <a:lnTo>
                    <a:pt x="408" y="283"/>
                  </a:lnTo>
                  <a:lnTo>
                    <a:pt x="402" y="279"/>
                  </a:lnTo>
                  <a:lnTo>
                    <a:pt x="408" y="283"/>
                  </a:lnTo>
                  <a:lnTo>
                    <a:pt x="410" y="280"/>
                  </a:lnTo>
                  <a:lnTo>
                    <a:pt x="409" y="283"/>
                  </a:lnTo>
                  <a:lnTo>
                    <a:pt x="413" y="283"/>
                  </a:lnTo>
                  <a:lnTo>
                    <a:pt x="417" y="287"/>
                  </a:lnTo>
                  <a:lnTo>
                    <a:pt x="426" y="287"/>
                  </a:lnTo>
                  <a:lnTo>
                    <a:pt x="425" y="293"/>
                  </a:lnTo>
                  <a:lnTo>
                    <a:pt x="419" y="298"/>
                  </a:lnTo>
                  <a:lnTo>
                    <a:pt x="414" y="291"/>
                  </a:lnTo>
                  <a:lnTo>
                    <a:pt x="413" y="294"/>
                  </a:lnTo>
                  <a:lnTo>
                    <a:pt x="415" y="298"/>
                  </a:lnTo>
                  <a:lnTo>
                    <a:pt x="405" y="294"/>
                  </a:lnTo>
                  <a:lnTo>
                    <a:pt x="421" y="308"/>
                  </a:lnTo>
                  <a:lnTo>
                    <a:pt x="417" y="312"/>
                  </a:lnTo>
                  <a:lnTo>
                    <a:pt x="412" y="309"/>
                  </a:lnTo>
                  <a:lnTo>
                    <a:pt x="413" y="316"/>
                  </a:lnTo>
                  <a:lnTo>
                    <a:pt x="418" y="322"/>
                  </a:lnTo>
                  <a:lnTo>
                    <a:pt x="417" y="326"/>
                  </a:lnTo>
                  <a:lnTo>
                    <a:pt x="410" y="340"/>
                  </a:lnTo>
                  <a:lnTo>
                    <a:pt x="406" y="340"/>
                  </a:lnTo>
                  <a:lnTo>
                    <a:pt x="402" y="344"/>
                  </a:lnTo>
                  <a:lnTo>
                    <a:pt x="405" y="347"/>
                  </a:lnTo>
                  <a:lnTo>
                    <a:pt x="405" y="345"/>
                  </a:lnTo>
                  <a:lnTo>
                    <a:pt x="413" y="347"/>
                  </a:lnTo>
                  <a:lnTo>
                    <a:pt x="413" y="349"/>
                  </a:lnTo>
                  <a:lnTo>
                    <a:pt x="408" y="359"/>
                  </a:lnTo>
                  <a:lnTo>
                    <a:pt x="396" y="363"/>
                  </a:lnTo>
                  <a:lnTo>
                    <a:pt x="396" y="367"/>
                  </a:lnTo>
                  <a:lnTo>
                    <a:pt x="401" y="371"/>
                  </a:lnTo>
                  <a:lnTo>
                    <a:pt x="396" y="369"/>
                  </a:lnTo>
                  <a:lnTo>
                    <a:pt x="401" y="378"/>
                  </a:lnTo>
                  <a:lnTo>
                    <a:pt x="398" y="380"/>
                  </a:lnTo>
                  <a:lnTo>
                    <a:pt x="402" y="382"/>
                  </a:lnTo>
                  <a:lnTo>
                    <a:pt x="400" y="390"/>
                  </a:lnTo>
                  <a:lnTo>
                    <a:pt x="404" y="400"/>
                  </a:lnTo>
                  <a:lnTo>
                    <a:pt x="402" y="404"/>
                  </a:lnTo>
                  <a:lnTo>
                    <a:pt x="401" y="407"/>
                  </a:lnTo>
                  <a:lnTo>
                    <a:pt x="396" y="405"/>
                  </a:lnTo>
                  <a:lnTo>
                    <a:pt x="396" y="407"/>
                  </a:lnTo>
                  <a:lnTo>
                    <a:pt x="394" y="405"/>
                  </a:lnTo>
                  <a:lnTo>
                    <a:pt x="392" y="405"/>
                  </a:lnTo>
                  <a:lnTo>
                    <a:pt x="385" y="404"/>
                  </a:lnTo>
                  <a:lnTo>
                    <a:pt x="383" y="403"/>
                  </a:lnTo>
                  <a:lnTo>
                    <a:pt x="381" y="403"/>
                  </a:lnTo>
                  <a:lnTo>
                    <a:pt x="380" y="404"/>
                  </a:lnTo>
                  <a:lnTo>
                    <a:pt x="377" y="401"/>
                  </a:lnTo>
                  <a:lnTo>
                    <a:pt x="371" y="401"/>
                  </a:lnTo>
                  <a:lnTo>
                    <a:pt x="369" y="399"/>
                  </a:lnTo>
                  <a:lnTo>
                    <a:pt x="367" y="400"/>
                  </a:lnTo>
                  <a:lnTo>
                    <a:pt x="365" y="400"/>
                  </a:lnTo>
                  <a:lnTo>
                    <a:pt x="363" y="400"/>
                  </a:lnTo>
                  <a:lnTo>
                    <a:pt x="363" y="403"/>
                  </a:lnTo>
                  <a:lnTo>
                    <a:pt x="362" y="405"/>
                  </a:lnTo>
                  <a:lnTo>
                    <a:pt x="359" y="404"/>
                  </a:lnTo>
                  <a:lnTo>
                    <a:pt x="359" y="407"/>
                  </a:lnTo>
                  <a:lnTo>
                    <a:pt x="358" y="408"/>
                  </a:lnTo>
                  <a:lnTo>
                    <a:pt x="358" y="418"/>
                  </a:lnTo>
                  <a:lnTo>
                    <a:pt x="362" y="423"/>
                  </a:lnTo>
                  <a:lnTo>
                    <a:pt x="363" y="426"/>
                  </a:lnTo>
                  <a:lnTo>
                    <a:pt x="363" y="435"/>
                  </a:lnTo>
                  <a:lnTo>
                    <a:pt x="362" y="439"/>
                  </a:lnTo>
                  <a:lnTo>
                    <a:pt x="362" y="440"/>
                  </a:lnTo>
                  <a:lnTo>
                    <a:pt x="363" y="446"/>
                  </a:lnTo>
                  <a:lnTo>
                    <a:pt x="362" y="446"/>
                  </a:lnTo>
                  <a:lnTo>
                    <a:pt x="353" y="448"/>
                  </a:lnTo>
                  <a:lnTo>
                    <a:pt x="351" y="448"/>
                  </a:lnTo>
                  <a:lnTo>
                    <a:pt x="347" y="443"/>
                  </a:lnTo>
                  <a:lnTo>
                    <a:pt x="347" y="436"/>
                  </a:lnTo>
                  <a:lnTo>
                    <a:pt x="346" y="435"/>
                  </a:lnTo>
                  <a:lnTo>
                    <a:pt x="344" y="432"/>
                  </a:lnTo>
                  <a:lnTo>
                    <a:pt x="345" y="429"/>
                  </a:lnTo>
                  <a:lnTo>
                    <a:pt x="328" y="430"/>
                  </a:lnTo>
                  <a:lnTo>
                    <a:pt x="323" y="431"/>
                  </a:lnTo>
                  <a:lnTo>
                    <a:pt x="312" y="431"/>
                  </a:lnTo>
                  <a:lnTo>
                    <a:pt x="303" y="432"/>
                  </a:lnTo>
                  <a:lnTo>
                    <a:pt x="265" y="435"/>
                  </a:lnTo>
                  <a:lnTo>
                    <a:pt x="250" y="436"/>
                  </a:lnTo>
                  <a:lnTo>
                    <a:pt x="223" y="438"/>
                  </a:lnTo>
                  <a:lnTo>
                    <a:pt x="212" y="439"/>
                  </a:lnTo>
                  <a:lnTo>
                    <a:pt x="190" y="440"/>
                  </a:lnTo>
                  <a:lnTo>
                    <a:pt x="183" y="440"/>
                  </a:lnTo>
                  <a:lnTo>
                    <a:pt x="165" y="442"/>
                  </a:lnTo>
                  <a:lnTo>
                    <a:pt x="157" y="443"/>
                  </a:lnTo>
                  <a:lnTo>
                    <a:pt x="114" y="446"/>
                  </a:lnTo>
                  <a:lnTo>
                    <a:pt x="111" y="443"/>
                  </a:lnTo>
                  <a:lnTo>
                    <a:pt x="109" y="443"/>
                  </a:lnTo>
                  <a:lnTo>
                    <a:pt x="107" y="440"/>
                  </a:lnTo>
                  <a:lnTo>
                    <a:pt x="106" y="438"/>
                  </a:lnTo>
                  <a:lnTo>
                    <a:pt x="106" y="434"/>
                  </a:lnTo>
                  <a:lnTo>
                    <a:pt x="105" y="429"/>
                  </a:lnTo>
                  <a:lnTo>
                    <a:pt x="102" y="426"/>
                  </a:lnTo>
                  <a:lnTo>
                    <a:pt x="101" y="422"/>
                  </a:lnTo>
                  <a:lnTo>
                    <a:pt x="98" y="421"/>
                  </a:lnTo>
                  <a:lnTo>
                    <a:pt x="98" y="418"/>
                  </a:lnTo>
                  <a:lnTo>
                    <a:pt x="95" y="411"/>
                  </a:lnTo>
                  <a:lnTo>
                    <a:pt x="93" y="407"/>
                  </a:lnTo>
                  <a:lnTo>
                    <a:pt x="90" y="403"/>
                  </a:lnTo>
                  <a:lnTo>
                    <a:pt x="87" y="403"/>
                  </a:lnTo>
                  <a:lnTo>
                    <a:pt x="87" y="400"/>
                  </a:lnTo>
                  <a:lnTo>
                    <a:pt x="87" y="397"/>
                  </a:lnTo>
                  <a:lnTo>
                    <a:pt x="86" y="392"/>
                  </a:lnTo>
                  <a:lnTo>
                    <a:pt x="87" y="390"/>
                  </a:lnTo>
                  <a:lnTo>
                    <a:pt x="87" y="387"/>
                  </a:lnTo>
                  <a:lnTo>
                    <a:pt x="86" y="383"/>
                  </a:lnTo>
                  <a:lnTo>
                    <a:pt x="87" y="375"/>
                  </a:lnTo>
                  <a:lnTo>
                    <a:pt x="86" y="371"/>
                  </a:lnTo>
                  <a:lnTo>
                    <a:pt x="87" y="367"/>
                  </a:lnTo>
                  <a:lnTo>
                    <a:pt x="87" y="363"/>
                  </a:lnTo>
                  <a:lnTo>
                    <a:pt x="85" y="357"/>
                  </a:lnTo>
                  <a:lnTo>
                    <a:pt x="80" y="351"/>
                  </a:lnTo>
                  <a:lnTo>
                    <a:pt x="80" y="349"/>
                  </a:lnTo>
                  <a:lnTo>
                    <a:pt x="80" y="347"/>
                  </a:lnTo>
                  <a:lnTo>
                    <a:pt x="77" y="343"/>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243" name="Freeform 576"/>
            <p:cNvSpPr>
              <a:spLocks noEditPoints="1"/>
            </p:cNvSpPr>
            <p:nvPr/>
          </p:nvSpPr>
          <p:spPr bwMode="auto">
            <a:xfrm>
              <a:off x="6708775" y="4643438"/>
              <a:ext cx="644525" cy="482600"/>
            </a:xfrm>
            <a:custGeom>
              <a:avLst/>
              <a:gdLst/>
              <a:ahLst/>
              <a:cxnLst>
                <a:cxn ang="0">
                  <a:pos x="152" y="203"/>
                </a:cxn>
                <a:cxn ang="0">
                  <a:pos x="146" y="197"/>
                </a:cxn>
                <a:cxn ang="0">
                  <a:pos x="144" y="193"/>
                </a:cxn>
                <a:cxn ang="0">
                  <a:pos x="140" y="190"/>
                </a:cxn>
                <a:cxn ang="0">
                  <a:pos x="136" y="185"/>
                </a:cxn>
                <a:cxn ang="0">
                  <a:pos x="136" y="178"/>
                </a:cxn>
                <a:cxn ang="0">
                  <a:pos x="127" y="172"/>
                </a:cxn>
                <a:cxn ang="0">
                  <a:pos x="115" y="167"/>
                </a:cxn>
                <a:cxn ang="0">
                  <a:pos x="105" y="154"/>
                </a:cxn>
                <a:cxn ang="0">
                  <a:pos x="94" y="147"/>
                </a:cxn>
                <a:cxn ang="0">
                  <a:pos x="81" y="141"/>
                </a:cxn>
                <a:cxn ang="0">
                  <a:pos x="72" y="131"/>
                </a:cxn>
                <a:cxn ang="0">
                  <a:pos x="56" y="114"/>
                </a:cxn>
                <a:cxn ang="0">
                  <a:pos x="49" y="100"/>
                </a:cxn>
                <a:cxn ang="0">
                  <a:pos x="34" y="91"/>
                </a:cxn>
                <a:cxn ang="0">
                  <a:pos x="24" y="87"/>
                </a:cxn>
                <a:cxn ang="0">
                  <a:pos x="12" y="81"/>
                </a:cxn>
                <a:cxn ang="0">
                  <a:pos x="0" y="71"/>
                </a:cxn>
                <a:cxn ang="0">
                  <a:pos x="6" y="61"/>
                </a:cxn>
                <a:cxn ang="0">
                  <a:pos x="8" y="56"/>
                </a:cxn>
                <a:cxn ang="0">
                  <a:pos x="10" y="53"/>
                </a:cxn>
                <a:cxn ang="0">
                  <a:pos x="14" y="48"/>
                </a:cxn>
                <a:cxn ang="0">
                  <a:pos x="17" y="46"/>
                </a:cxn>
                <a:cxn ang="0">
                  <a:pos x="34" y="32"/>
                </a:cxn>
                <a:cxn ang="0">
                  <a:pos x="49" y="25"/>
                </a:cxn>
                <a:cxn ang="0">
                  <a:pos x="67" y="17"/>
                </a:cxn>
                <a:cxn ang="0">
                  <a:pos x="76" y="13"/>
                </a:cxn>
                <a:cxn ang="0">
                  <a:pos x="106" y="9"/>
                </a:cxn>
                <a:cxn ang="0">
                  <a:pos x="159" y="3"/>
                </a:cxn>
                <a:cxn ang="0">
                  <a:pos x="181" y="9"/>
                </a:cxn>
                <a:cxn ang="0">
                  <a:pos x="201" y="11"/>
                </a:cxn>
                <a:cxn ang="0">
                  <a:pos x="247" y="23"/>
                </a:cxn>
                <a:cxn ang="0">
                  <a:pos x="321" y="28"/>
                </a:cxn>
                <a:cxn ang="0">
                  <a:pos x="406" y="90"/>
                </a:cxn>
                <a:cxn ang="0">
                  <a:pos x="377" y="127"/>
                </a:cxn>
                <a:cxn ang="0">
                  <a:pos x="361" y="158"/>
                </a:cxn>
                <a:cxn ang="0">
                  <a:pos x="361" y="174"/>
                </a:cxn>
                <a:cxn ang="0">
                  <a:pos x="336" y="195"/>
                </a:cxn>
                <a:cxn ang="0">
                  <a:pos x="316" y="218"/>
                </a:cxn>
                <a:cxn ang="0">
                  <a:pos x="309" y="207"/>
                </a:cxn>
                <a:cxn ang="0">
                  <a:pos x="312" y="237"/>
                </a:cxn>
                <a:cxn ang="0">
                  <a:pos x="278" y="238"/>
                </a:cxn>
                <a:cxn ang="0">
                  <a:pos x="266" y="250"/>
                </a:cxn>
                <a:cxn ang="0">
                  <a:pos x="274" y="262"/>
                </a:cxn>
                <a:cxn ang="0">
                  <a:pos x="260" y="279"/>
                </a:cxn>
                <a:cxn ang="0">
                  <a:pos x="244" y="258"/>
                </a:cxn>
                <a:cxn ang="0">
                  <a:pos x="245" y="304"/>
                </a:cxn>
                <a:cxn ang="0">
                  <a:pos x="222" y="292"/>
                </a:cxn>
                <a:cxn ang="0">
                  <a:pos x="221" y="279"/>
                </a:cxn>
                <a:cxn ang="0">
                  <a:pos x="214" y="273"/>
                </a:cxn>
                <a:cxn ang="0">
                  <a:pos x="206" y="261"/>
                </a:cxn>
                <a:cxn ang="0">
                  <a:pos x="197" y="259"/>
                </a:cxn>
                <a:cxn ang="0">
                  <a:pos x="193" y="253"/>
                </a:cxn>
                <a:cxn ang="0">
                  <a:pos x="191" y="244"/>
                </a:cxn>
                <a:cxn ang="0">
                  <a:pos x="188" y="236"/>
                </a:cxn>
                <a:cxn ang="0">
                  <a:pos x="183" y="232"/>
                </a:cxn>
                <a:cxn ang="0">
                  <a:pos x="179" y="224"/>
                </a:cxn>
                <a:cxn ang="0">
                  <a:pos x="177" y="215"/>
                </a:cxn>
                <a:cxn ang="0">
                  <a:pos x="169" y="213"/>
                </a:cxn>
                <a:cxn ang="0">
                  <a:pos x="155" y="203"/>
                </a:cxn>
                <a:cxn ang="0">
                  <a:pos x="252" y="298"/>
                </a:cxn>
              </a:cxnLst>
              <a:rect l="0" t="0" r="r" b="b"/>
              <a:pathLst>
                <a:path w="406" h="304">
                  <a:moveTo>
                    <a:pt x="155" y="203"/>
                  </a:moveTo>
                  <a:lnTo>
                    <a:pt x="154" y="202"/>
                  </a:lnTo>
                  <a:lnTo>
                    <a:pt x="153" y="202"/>
                  </a:lnTo>
                  <a:lnTo>
                    <a:pt x="152" y="203"/>
                  </a:lnTo>
                  <a:lnTo>
                    <a:pt x="150" y="201"/>
                  </a:lnTo>
                  <a:lnTo>
                    <a:pt x="146" y="199"/>
                  </a:lnTo>
                  <a:lnTo>
                    <a:pt x="148" y="198"/>
                  </a:lnTo>
                  <a:lnTo>
                    <a:pt x="146" y="197"/>
                  </a:lnTo>
                  <a:lnTo>
                    <a:pt x="148" y="197"/>
                  </a:lnTo>
                  <a:lnTo>
                    <a:pt x="145" y="195"/>
                  </a:lnTo>
                  <a:lnTo>
                    <a:pt x="146" y="193"/>
                  </a:lnTo>
                  <a:lnTo>
                    <a:pt x="144" y="193"/>
                  </a:lnTo>
                  <a:lnTo>
                    <a:pt x="144" y="195"/>
                  </a:lnTo>
                  <a:lnTo>
                    <a:pt x="141" y="191"/>
                  </a:lnTo>
                  <a:lnTo>
                    <a:pt x="140" y="191"/>
                  </a:lnTo>
                  <a:lnTo>
                    <a:pt x="140" y="190"/>
                  </a:lnTo>
                  <a:lnTo>
                    <a:pt x="138" y="190"/>
                  </a:lnTo>
                  <a:lnTo>
                    <a:pt x="136" y="188"/>
                  </a:lnTo>
                  <a:lnTo>
                    <a:pt x="138" y="188"/>
                  </a:lnTo>
                  <a:lnTo>
                    <a:pt x="136" y="185"/>
                  </a:lnTo>
                  <a:lnTo>
                    <a:pt x="138" y="184"/>
                  </a:lnTo>
                  <a:lnTo>
                    <a:pt x="138" y="181"/>
                  </a:lnTo>
                  <a:lnTo>
                    <a:pt x="138" y="180"/>
                  </a:lnTo>
                  <a:lnTo>
                    <a:pt x="136" y="178"/>
                  </a:lnTo>
                  <a:lnTo>
                    <a:pt x="132" y="177"/>
                  </a:lnTo>
                  <a:lnTo>
                    <a:pt x="131" y="174"/>
                  </a:lnTo>
                  <a:lnTo>
                    <a:pt x="128" y="174"/>
                  </a:lnTo>
                  <a:lnTo>
                    <a:pt x="127" y="172"/>
                  </a:lnTo>
                  <a:lnTo>
                    <a:pt x="123" y="170"/>
                  </a:lnTo>
                  <a:lnTo>
                    <a:pt x="119" y="168"/>
                  </a:lnTo>
                  <a:lnTo>
                    <a:pt x="117" y="170"/>
                  </a:lnTo>
                  <a:lnTo>
                    <a:pt x="115" y="167"/>
                  </a:lnTo>
                  <a:lnTo>
                    <a:pt x="113" y="167"/>
                  </a:lnTo>
                  <a:lnTo>
                    <a:pt x="109" y="162"/>
                  </a:lnTo>
                  <a:lnTo>
                    <a:pt x="107" y="160"/>
                  </a:lnTo>
                  <a:lnTo>
                    <a:pt x="105" y="154"/>
                  </a:lnTo>
                  <a:lnTo>
                    <a:pt x="101" y="153"/>
                  </a:lnTo>
                  <a:lnTo>
                    <a:pt x="99" y="150"/>
                  </a:lnTo>
                  <a:lnTo>
                    <a:pt x="95" y="147"/>
                  </a:lnTo>
                  <a:lnTo>
                    <a:pt x="94" y="147"/>
                  </a:lnTo>
                  <a:lnTo>
                    <a:pt x="93" y="146"/>
                  </a:lnTo>
                  <a:lnTo>
                    <a:pt x="89" y="146"/>
                  </a:lnTo>
                  <a:lnTo>
                    <a:pt x="86" y="145"/>
                  </a:lnTo>
                  <a:lnTo>
                    <a:pt x="81" y="141"/>
                  </a:lnTo>
                  <a:lnTo>
                    <a:pt x="76" y="138"/>
                  </a:lnTo>
                  <a:lnTo>
                    <a:pt x="76" y="137"/>
                  </a:lnTo>
                  <a:lnTo>
                    <a:pt x="74" y="133"/>
                  </a:lnTo>
                  <a:lnTo>
                    <a:pt x="72" y="131"/>
                  </a:lnTo>
                  <a:lnTo>
                    <a:pt x="67" y="124"/>
                  </a:lnTo>
                  <a:lnTo>
                    <a:pt x="59" y="119"/>
                  </a:lnTo>
                  <a:lnTo>
                    <a:pt x="58" y="116"/>
                  </a:lnTo>
                  <a:lnTo>
                    <a:pt x="56" y="114"/>
                  </a:lnTo>
                  <a:lnTo>
                    <a:pt x="55" y="108"/>
                  </a:lnTo>
                  <a:lnTo>
                    <a:pt x="53" y="108"/>
                  </a:lnTo>
                  <a:lnTo>
                    <a:pt x="51" y="102"/>
                  </a:lnTo>
                  <a:lnTo>
                    <a:pt x="49" y="100"/>
                  </a:lnTo>
                  <a:lnTo>
                    <a:pt x="47" y="96"/>
                  </a:lnTo>
                  <a:lnTo>
                    <a:pt x="45" y="92"/>
                  </a:lnTo>
                  <a:lnTo>
                    <a:pt x="41" y="91"/>
                  </a:lnTo>
                  <a:lnTo>
                    <a:pt x="34" y="91"/>
                  </a:lnTo>
                  <a:lnTo>
                    <a:pt x="33" y="92"/>
                  </a:lnTo>
                  <a:lnTo>
                    <a:pt x="27" y="91"/>
                  </a:lnTo>
                  <a:lnTo>
                    <a:pt x="26" y="88"/>
                  </a:lnTo>
                  <a:lnTo>
                    <a:pt x="24" y="87"/>
                  </a:lnTo>
                  <a:lnTo>
                    <a:pt x="20" y="85"/>
                  </a:lnTo>
                  <a:lnTo>
                    <a:pt x="18" y="83"/>
                  </a:lnTo>
                  <a:lnTo>
                    <a:pt x="17" y="82"/>
                  </a:lnTo>
                  <a:lnTo>
                    <a:pt x="12" y="81"/>
                  </a:lnTo>
                  <a:lnTo>
                    <a:pt x="6" y="77"/>
                  </a:lnTo>
                  <a:lnTo>
                    <a:pt x="2" y="75"/>
                  </a:lnTo>
                  <a:lnTo>
                    <a:pt x="0" y="73"/>
                  </a:lnTo>
                  <a:lnTo>
                    <a:pt x="0" y="71"/>
                  </a:lnTo>
                  <a:lnTo>
                    <a:pt x="3" y="67"/>
                  </a:lnTo>
                  <a:lnTo>
                    <a:pt x="2" y="65"/>
                  </a:lnTo>
                  <a:lnTo>
                    <a:pt x="3" y="63"/>
                  </a:lnTo>
                  <a:lnTo>
                    <a:pt x="6" y="61"/>
                  </a:lnTo>
                  <a:lnTo>
                    <a:pt x="6" y="59"/>
                  </a:lnTo>
                  <a:lnTo>
                    <a:pt x="6" y="59"/>
                  </a:lnTo>
                  <a:lnTo>
                    <a:pt x="6" y="57"/>
                  </a:lnTo>
                  <a:lnTo>
                    <a:pt x="8" y="56"/>
                  </a:lnTo>
                  <a:lnTo>
                    <a:pt x="6" y="55"/>
                  </a:lnTo>
                  <a:lnTo>
                    <a:pt x="8" y="55"/>
                  </a:lnTo>
                  <a:lnTo>
                    <a:pt x="10" y="53"/>
                  </a:lnTo>
                  <a:lnTo>
                    <a:pt x="10" y="53"/>
                  </a:lnTo>
                  <a:lnTo>
                    <a:pt x="12" y="51"/>
                  </a:lnTo>
                  <a:lnTo>
                    <a:pt x="13" y="49"/>
                  </a:lnTo>
                  <a:lnTo>
                    <a:pt x="13" y="48"/>
                  </a:lnTo>
                  <a:lnTo>
                    <a:pt x="14" y="48"/>
                  </a:lnTo>
                  <a:lnTo>
                    <a:pt x="16" y="47"/>
                  </a:lnTo>
                  <a:lnTo>
                    <a:pt x="17" y="48"/>
                  </a:lnTo>
                  <a:lnTo>
                    <a:pt x="16" y="46"/>
                  </a:lnTo>
                  <a:lnTo>
                    <a:pt x="17" y="46"/>
                  </a:lnTo>
                  <a:lnTo>
                    <a:pt x="17" y="43"/>
                  </a:lnTo>
                  <a:lnTo>
                    <a:pt x="17" y="42"/>
                  </a:lnTo>
                  <a:lnTo>
                    <a:pt x="25" y="38"/>
                  </a:lnTo>
                  <a:lnTo>
                    <a:pt x="34" y="32"/>
                  </a:lnTo>
                  <a:lnTo>
                    <a:pt x="43" y="28"/>
                  </a:lnTo>
                  <a:lnTo>
                    <a:pt x="49" y="27"/>
                  </a:lnTo>
                  <a:lnTo>
                    <a:pt x="49" y="26"/>
                  </a:lnTo>
                  <a:lnTo>
                    <a:pt x="49" y="25"/>
                  </a:lnTo>
                  <a:lnTo>
                    <a:pt x="53" y="23"/>
                  </a:lnTo>
                  <a:lnTo>
                    <a:pt x="59" y="19"/>
                  </a:lnTo>
                  <a:lnTo>
                    <a:pt x="62" y="19"/>
                  </a:lnTo>
                  <a:lnTo>
                    <a:pt x="67" y="17"/>
                  </a:lnTo>
                  <a:lnTo>
                    <a:pt x="70" y="17"/>
                  </a:lnTo>
                  <a:lnTo>
                    <a:pt x="72" y="11"/>
                  </a:lnTo>
                  <a:lnTo>
                    <a:pt x="74" y="14"/>
                  </a:lnTo>
                  <a:lnTo>
                    <a:pt x="76" y="13"/>
                  </a:lnTo>
                  <a:lnTo>
                    <a:pt x="78" y="13"/>
                  </a:lnTo>
                  <a:lnTo>
                    <a:pt x="81" y="11"/>
                  </a:lnTo>
                  <a:lnTo>
                    <a:pt x="86" y="11"/>
                  </a:lnTo>
                  <a:lnTo>
                    <a:pt x="106" y="9"/>
                  </a:lnTo>
                  <a:lnTo>
                    <a:pt x="115" y="7"/>
                  </a:lnTo>
                  <a:lnTo>
                    <a:pt x="123" y="7"/>
                  </a:lnTo>
                  <a:lnTo>
                    <a:pt x="157" y="3"/>
                  </a:lnTo>
                  <a:lnTo>
                    <a:pt x="159" y="3"/>
                  </a:lnTo>
                  <a:lnTo>
                    <a:pt x="181" y="0"/>
                  </a:lnTo>
                  <a:lnTo>
                    <a:pt x="183" y="3"/>
                  </a:lnTo>
                  <a:lnTo>
                    <a:pt x="184" y="5"/>
                  </a:lnTo>
                  <a:lnTo>
                    <a:pt x="181" y="9"/>
                  </a:lnTo>
                  <a:lnTo>
                    <a:pt x="184" y="11"/>
                  </a:lnTo>
                  <a:lnTo>
                    <a:pt x="192" y="3"/>
                  </a:lnTo>
                  <a:lnTo>
                    <a:pt x="196" y="7"/>
                  </a:lnTo>
                  <a:lnTo>
                    <a:pt x="201" y="11"/>
                  </a:lnTo>
                  <a:lnTo>
                    <a:pt x="206" y="18"/>
                  </a:lnTo>
                  <a:lnTo>
                    <a:pt x="208" y="30"/>
                  </a:lnTo>
                  <a:lnTo>
                    <a:pt x="227" y="27"/>
                  </a:lnTo>
                  <a:lnTo>
                    <a:pt x="247" y="23"/>
                  </a:lnTo>
                  <a:lnTo>
                    <a:pt x="280" y="18"/>
                  </a:lnTo>
                  <a:lnTo>
                    <a:pt x="299" y="15"/>
                  </a:lnTo>
                  <a:lnTo>
                    <a:pt x="301" y="15"/>
                  </a:lnTo>
                  <a:lnTo>
                    <a:pt x="321" y="28"/>
                  </a:lnTo>
                  <a:lnTo>
                    <a:pt x="321" y="30"/>
                  </a:lnTo>
                  <a:lnTo>
                    <a:pt x="357" y="56"/>
                  </a:lnTo>
                  <a:lnTo>
                    <a:pt x="400" y="83"/>
                  </a:lnTo>
                  <a:lnTo>
                    <a:pt x="406" y="90"/>
                  </a:lnTo>
                  <a:lnTo>
                    <a:pt x="404" y="91"/>
                  </a:lnTo>
                  <a:lnTo>
                    <a:pt x="406" y="92"/>
                  </a:lnTo>
                  <a:lnTo>
                    <a:pt x="386" y="110"/>
                  </a:lnTo>
                  <a:lnTo>
                    <a:pt x="377" y="127"/>
                  </a:lnTo>
                  <a:lnTo>
                    <a:pt x="371" y="142"/>
                  </a:lnTo>
                  <a:lnTo>
                    <a:pt x="369" y="154"/>
                  </a:lnTo>
                  <a:lnTo>
                    <a:pt x="369" y="151"/>
                  </a:lnTo>
                  <a:lnTo>
                    <a:pt x="361" y="158"/>
                  </a:lnTo>
                  <a:lnTo>
                    <a:pt x="369" y="168"/>
                  </a:lnTo>
                  <a:lnTo>
                    <a:pt x="367" y="172"/>
                  </a:lnTo>
                  <a:lnTo>
                    <a:pt x="357" y="174"/>
                  </a:lnTo>
                  <a:lnTo>
                    <a:pt x="361" y="174"/>
                  </a:lnTo>
                  <a:lnTo>
                    <a:pt x="363" y="177"/>
                  </a:lnTo>
                  <a:lnTo>
                    <a:pt x="354" y="188"/>
                  </a:lnTo>
                  <a:lnTo>
                    <a:pt x="340" y="190"/>
                  </a:lnTo>
                  <a:lnTo>
                    <a:pt x="336" y="195"/>
                  </a:lnTo>
                  <a:lnTo>
                    <a:pt x="340" y="199"/>
                  </a:lnTo>
                  <a:lnTo>
                    <a:pt x="340" y="202"/>
                  </a:lnTo>
                  <a:lnTo>
                    <a:pt x="329" y="215"/>
                  </a:lnTo>
                  <a:lnTo>
                    <a:pt x="316" y="218"/>
                  </a:lnTo>
                  <a:lnTo>
                    <a:pt x="322" y="202"/>
                  </a:lnTo>
                  <a:lnTo>
                    <a:pt x="315" y="211"/>
                  </a:lnTo>
                  <a:lnTo>
                    <a:pt x="312" y="206"/>
                  </a:lnTo>
                  <a:lnTo>
                    <a:pt x="309" y="207"/>
                  </a:lnTo>
                  <a:lnTo>
                    <a:pt x="312" y="216"/>
                  </a:lnTo>
                  <a:lnTo>
                    <a:pt x="319" y="223"/>
                  </a:lnTo>
                  <a:lnTo>
                    <a:pt x="320" y="228"/>
                  </a:lnTo>
                  <a:lnTo>
                    <a:pt x="312" y="237"/>
                  </a:lnTo>
                  <a:lnTo>
                    <a:pt x="295" y="245"/>
                  </a:lnTo>
                  <a:lnTo>
                    <a:pt x="290" y="252"/>
                  </a:lnTo>
                  <a:lnTo>
                    <a:pt x="285" y="252"/>
                  </a:lnTo>
                  <a:lnTo>
                    <a:pt x="278" y="238"/>
                  </a:lnTo>
                  <a:lnTo>
                    <a:pt x="276" y="237"/>
                  </a:lnTo>
                  <a:lnTo>
                    <a:pt x="280" y="253"/>
                  </a:lnTo>
                  <a:lnTo>
                    <a:pt x="273" y="254"/>
                  </a:lnTo>
                  <a:lnTo>
                    <a:pt x="266" y="250"/>
                  </a:lnTo>
                  <a:lnTo>
                    <a:pt x="268" y="254"/>
                  </a:lnTo>
                  <a:lnTo>
                    <a:pt x="258" y="256"/>
                  </a:lnTo>
                  <a:lnTo>
                    <a:pt x="260" y="257"/>
                  </a:lnTo>
                  <a:lnTo>
                    <a:pt x="274" y="262"/>
                  </a:lnTo>
                  <a:lnTo>
                    <a:pt x="278" y="267"/>
                  </a:lnTo>
                  <a:lnTo>
                    <a:pt x="278" y="273"/>
                  </a:lnTo>
                  <a:lnTo>
                    <a:pt x="265" y="279"/>
                  </a:lnTo>
                  <a:lnTo>
                    <a:pt x="260" y="279"/>
                  </a:lnTo>
                  <a:lnTo>
                    <a:pt x="253" y="273"/>
                  </a:lnTo>
                  <a:lnTo>
                    <a:pt x="247" y="262"/>
                  </a:lnTo>
                  <a:lnTo>
                    <a:pt x="248" y="258"/>
                  </a:lnTo>
                  <a:lnTo>
                    <a:pt x="244" y="258"/>
                  </a:lnTo>
                  <a:lnTo>
                    <a:pt x="241" y="257"/>
                  </a:lnTo>
                  <a:lnTo>
                    <a:pt x="247" y="270"/>
                  </a:lnTo>
                  <a:lnTo>
                    <a:pt x="252" y="284"/>
                  </a:lnTo>
                  <a:lnTo>
                    <a:pt x="245" y="304"/>
                  </a:lnTo>
                  <a:lnTo>
                    <a:pt x="227" y="302"/>
                  </a:lnTo>
                  <a:lnTo>
                    <a:pt x="226" y="302"/>
                  </a:lnTo>
                  <a:lnTo>
                    <a:pt x="225" y="295"/>
                  </a:lnTo>
                  <a:lnTo>
                    <a:pt x="222" y="292"/>
                  </a:lnTo>
                  <a:lnTo>
                    <a:pt x="221" y="288"/>
                  </a:lnTo>
                  <a:lnTo>
                    <a:pt x="223" y="286"/>
                  </a:lnTo>
                  <a:lnTo>
                    <a:pt x="221" y="280"/>
                  </a:lnTo>
                  <a:lnTo>
                    <a:pt x="221" y="279"/>
                  </a:lnTo>
                  <a:lnTo>
                    <a:pt x="220" y="280"/>
                  </a:lnTo>
                  <a:lnTo>
                    <a:pt x="217" y="278"/>
                  </a:lnTo>
                  <a:lnTo>
                    <a:pt x="217" y="277"/>
                  </a:lnTo>
                  <a:lnTo>
                    <a:pt x="214" y="273"/>
                  </a:lnTo>
                  <a:lnTo>
                    <a:pt x="214" y="269"/>
                  </a:lnTo>
                  <a:lnTo>
                    <a:pt x="209" y="263"/>
                  </a:lnTo>
                  <a:lnTo>
                    <a:pt x="206" y="262"/>
                  </a:lnTo>
                  <a:lnTo>
                    <a:pt x="206" y="261"/>
                  </a:lnTo>
                  <a:lnTo>
                    <a:pt x="204" y="259"/>
                  </a:lnTo>
                  <a:lnTo>
                    <a:pt x="200" y="259"/>
                  </a:lnTo>
                  <a:lnTo>
                    <a:pt x="198" y="258"/>
                  </a:lnTo>
                  <a:lnTo>
                    <a:pt x="197" y="259"/>
                  </a:lnTo>
                  <a:lnTo>
                    <a:pt x="197" y="258"/>
                  </a:lnTo>
                  <a:lnTo>
                    <a:pt x="196" y="258"/>
                  </a:lnTo>
                  <a:lnTo>
                    <a:pt x="193" y="256"/>
                  </a:lnTo>
                  <a:lnTo>
                    <a:pt x="193" y="253"/>
                  </a:lnTo>
                  <a:lnTo>
                    <a:pt x="192" y="249"/>
                  </a:lnTo>
                  <a:lnTo>
                    <a:pt x="191" y="248"/>
                  </a:lnTo>
                  <a:lnTo>
                    <a:pt x="192" y="244"/>
                  </a:lnTo>
                  <a:lnTo>
                    <a:pt x="191" y="244"/>
                  </a:lnTo>
                  <a:lnTo>
                    <a:pt x="191" y="242"/>
                  </a:lnTo>
                  <a:lnTo>
                    <a:pt x="189" y="240"/>
                  </a:lnTo>
                  <a:lnTo>
                    <a:pt x="189" y="237"/>
                  </a:lnTo>
                  <a:lnTo>
                    <a:pt x="188" y="236"/>
                  </a:lnTo>
                  <a:lnTo>
                    <a:pt x="188" y="234"/>
                  </a:lnTo>
                  <a:lnTo>
                    <a:pt x="185" y="234"/>
                  </a:lnTo>
                  <a:lnTo>
                    <a:pt x="185" y="232"/>
                  </a:lnTo>
                  <a:lnTo>
                    <a:pt x="183" y="232"/>
                  </a:lnTo>
                  <a:lnTo>
                    <a:pt x="184" y="230"/>
                  </a:lnTo>
                  <a:lnTo>
                    <a:pt x="183" y="230"/>
                  </a:lnTo>
                  <a:lnTo>
                    <a:pt x="181" y="224"/>
                  </a:lnTo>
                  <a:lnTo>
                    <a:pt x="179" y="224"/>
                  </a:lnTo>
                  <a:lnTo>
                    <a:pt x="181" y="223"/>
                  </a:lnTo>
                  <a:lnTo>
                    <a:pt x="181" y="219"/>
                  </a:lnTo>
                  <a:lnTo>
                    <a:pt x="179" y="218"/>
                  </a:lnTo>
                  <a:lnTo>
                    <a:pt x="177" y="215"/>
                  </a:lnTo>
                  <a:lnTo>
                    <a:pt x="175" y="215"/>
                  </a:lnTo>
                  <a:lnTo>
                    <a:pt x="174" y="214"/>
                  </a:lnTo>
                  <a:lnTo>
                    <a:pt x="171" y="214"/>
                  </a:lnTo>
                  <a:lnTo>
                    <a:pt x="169" y="213"/>
                  </a:lnTo>
                  <a:lnTo>
                    <a:pt x="161" y="210"/>
                  </a:lnTo>
                  <a:lnTo>
                    <a:pt x="157" y="209"/>
                  </a:lnTo>
                  <a:lnTo>
                    <a:pt x="155" y="206"/>
                  </a:lnTo>
                  <a:lnTo>
                    <a:pt x="155" y="203"/>
                  </a:lnTo>
                  <a:close/>
                  <a:moveTo>
                    <a:pt x="253" y="283"/>
                  </a:moveTo>
                  <a:lnTo>
                    <a:pt x="257" y="280"/>
                  </a:lnTo>
                  <a:lnTo>
                    <a:pt x="262" y="286"/>
                  </a:lnTo>
                  <a:lnTo>
                    <a:pt x="252" y="298"/>
                  </a:lnTo>
                  <a:lnTo>
                    <a:pt x="253" y="283"/>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244" name="Freeform 590"/>
            <p:cNvSpPr>
              <a:spLocks/>
            </p:cNvSpPr>
            <p:nvPr/>
          </p:nvSpPr>
          <p:spPr bwMode="auto">
            <a:xfrm>
              <a:off x="6178550" y="5348288"/>
              <a:ext cx="1230313" cy="890587"/>
            </a:xfrm>
            <a:custGeom>
              <a:avLst/>
              <a:gdLst/>
              <a:ahLst/>
              <a:cxnLst>
                <a:cxn ang="0">
                  <a:pos x="636" y="227"/>
                </a:cxn>
                <a:cxn ang="0">
                  <a:pos x="685" y="305"/>
                </a:cxn>
                <a:cxn ang="0">
                  <a:pos x="693" y="335"/>
                </a:cxn>
                <a:cxn ang="0">
                  <a:pos x="716" y="360"/>
                </a:cxn>
                <a:cxn ang="0">
                  <a:pos x="724" y="500"/>
                </a:cxn>
                <a:cxn ang="0">
                  <a:pos x="709" y="544"/>
                </a:cxn>
                <a:cxn ang="0">
                  <a:pos x="654" y="558"/>
                </a:cxn>
                <a:cxn ang="0">
                  <a:pos x="675" y="546"/>
                </a:cxn>
                <a:cxn ang="0">
                  <a:pos x="633" y="496"/>
                </a:cxn>
                <a:cxn ang="0">
                  <a:pos x="574" y="455"/>
                </a:cxn>
                <a:cxn ang="0">
                  <a:pos x="560" y="430"/>
                </a:cxn>
                <a:cxn ang="0">
                  <a:pos x="553" y="433"/>
                </a:cxn>
                <a:cxn ang="0">
                  <a:pos x="549" y="389"/>
                </a:cxn>
                <a:cxn ang="0">
                  <a:pos x="524" y="389"/>
                </a:cxn>
                <a:cxn ang="0">
                  <a:pos x="524" y="404"/>
                </a:cxn>
                <a:cxn ang="0">
                  <a:pos x="513" y="395"/>
                </a:cxn>
                <a:cxn ang="0">
                  <a:pos x="493" y="359"/>
                </a:cxn>
                <a:cxn ang="0">
                  <a:pos x="478" y="342"/>
                </a:cxn>
                <a:cxn ang="0">
                  <a:pos x="481" y="339"/>
                </a:cxn>
                <a:cxn ang="0">
                  <a:pos x="487" y="327"/>
                </a:cxn>
                <a:cxn ang="0">
                  <a:pos x="489" y="308"/>
                </a:cxn>
                <a:cxn ang="0">
                  <a:pos x="471" y="292"/>
                </a:cxn>
                <a:cxn ang="0">
                  <a:pos x="478" y="308"/>
                </a:cxn>
                <a:cxn ang="0">
                  <a:pos x="470" y="327"/>
                </a:cxn>
                <a:cxn ang="0">
                  <a:pos x="458" y="213"/>
                </a:cxn>
                <a:cxn ang="0">
                  <a:pos x="422" y="180"/>
                </a:cxn>
                <a:cxn ang="0">
                  <a:pos x="401" y="156"/>
                </a:cxn>
                <a:cxn ang="0">
                  <a:pos x="328" y="100"/>
                </a:cxn>
                <a:cxn ang="0">
                  <a:pos x="295" y="116"/>
                </a:cxn>
                <a:cxn ang="0">
                  <a:pos x="286" y="121"/>
                </a:cxn>
                <a:cxn ang="0">
                  <a:pos x="210" y="156"/>
                </a:cxn>
                <a:cxn ang="0">
                  <a:pos x="210" y="156"/>
                </a:cxn>
                <a:cxn ang="0">
                  <a:pos x="188" y="116"/>
                </a:cxn>
                <a:cxn ang="0">
                  <a:pos x="205" y="120"/>
                </a:cxn>
                <a:cxn ang="0">
                  <a:pos x="178" y="102"/>
                </a:cxn>
                <a:cxn ang="0">
                  <a:pos x="161" y="100"/>
                </a:cxn>
                <a:cxn ang="0">
                  <a:pos x="113" y="96"/>
                </a:cxn>
                <a:cxn ang="0">
                  <a:pos x="138" y="92"/>
                </a:cxn>
                <a:cxn ang="0">
                  <a:pos x="93" y="94"/>
                </a:cxn>
                <a:cxn ang="0">
                  <a:pos x="59" y="80"/>
                </a:cxn>
                <a:cxn ang="0">
                  <a:pos x="45" y="94"/>
                </a:cxn>
                <a:cxn ang="0">
                  <a:pos x="29" y="96"/>
                </a:cxn>
                <a:cxn ang="0">
                  <a:pos x="23" y="76"/>
                </a:cxn>
                <a:cxn ang="0">
                  <a:pos x="2" y="60"/>
                </a:cxn>
                <a:cxn ang="0">
                  <a:pos x="72" y="38"/>
                </a:cxn>
                <a:cxn ang="0">
                  <a:pos x="184" y="25"/>
                </a:cxn>
                <a:cxn ang="0">
                  <a:pos x="233" y="30"/>
                </a:cxn>
                <a:cxn ang="0">
                  <a:pos x="239" y="44"/>
                </a:cxn>
                <a:cxn ang="0">
                  <a:pos x="318" y="42"/>
                </a:cxn>
                <a:cxn ang="0">
                  <a:pos x="431" y="34"/>
                </a:cxn>
                <a:cxn ang="0">
                  <a:pos x="471" y="34"/>
                </a:cxn>
                <a:cxn ang="0">
                  <a:pos x="481" y="50"/>
                </a:cxn>
                <a:cxn ang="0">
                  <a:pos x="491" y="36"/>
                </a:cxn>
                <a:cxn ang="0">
                  <a:pos x="487" y="8"/>
                </a:cxn>
                <a:cxn ang="0">
                  <a:pos x="493" y="1"/>
                </a:cxn>
                <a:cxn ang="0">
                  <a:pos x="508" y="5"/>
                </a:cxn>
                <a:cxn ang="0">
                  <a:pos x="521" y="7"/>
                </a:cxn>
                <a:cxn ang="0">
                  <a:pos x="534" y="17"/>
                </a:cxn>
                <a:cxn ang="0">
                  <a:pos x="546" y="52"/>
                </a:cxn>
                <a:cxn ang="0">
                  <a:pos x="588" y="129"/>
                </a:cxn>
              </a:cxnLst>
              <a:rect l="0" t="0" r="r" b="b"/>
              <a:pathLst>
                <a:path w="734" h="561">
                  <a:moveTo>
                    <a:pt x="627" y="188"/>
                  </a:moveTo>
                  <a:lnTo>
                    <a:pt x="629" y="193"/>
                  </a:lnTo>
                  <a:lnTo>
                    <a:pt x="621" y="189"/>
                  </a:lnTo>
                  <a:lnTo>
                    <a:pt x="620" y="189"/>
                  </a:lnTo>
                  <a:lnTo>
                    <a:pt x="636" y="227"/>
                  </a:lnTo>
                  <a:lnTo>
                    <a:pt x="669" y="275"/>
                  </a:lnTo>
                  <a:lnTo>
                    <a:pt x="667" y="280"/>
                  </a:lnTo>
                  <a:lnTo>
                    <a:pt x="670" y="278"/>
                  </a:lnTo>
                  <a:lnTo>
                    <a:pt x="679" y="291"/>
                  </a:lnTo>
                  <a:lnTo>
                    <a:pt x="685" y="305"/>
                  </a:lnTo>
                  <a:lnTo>
                    <a:pt x="701" y="333"/>
                  </a:lnTo>
                  <a:lnTo>
                    <a:pt x="706" y="339"/>
                  </a:lnTo>
                  <a:lnTo>
                    <a:pt x="704" y="337"/>
                  </a:lnTo>
                  <a:lnTo>
                    <a:pt x="697" y="335"/>
                  </a:lnTo>
                  <a:lnTo>
                    <a:pt x="693" y="335"/>
                  </a:lnTo>
                  <a:lnTo>
                    <a:pt x="697" y="338"/>
                  </a:lnTo>
                  <a:lnTo>
                    <a:pt x="704" y="338"/>
                  </a:lnTo>
                  <a:lnTo>
                    <a:pt x="712" y="347"/>
                  </a:lnTo>
                  <a:lnTo>
                    <a:pt x="720" y="359"/>
                  </a:lnTo>
                  <a:lnTo>
                    <a:pt x="716" y="360"/>
                  </a:lnTo>
                  <a:lnTo>
                    <a:pt x="726" y="376"/>
                  </a:lnTo>
                  <a:lnTo>
                    <a:pt x="731" y="424"/>
                  </a:lnTo>
                  <a:lnTo>
                    <a:pt x="734" y="461"/>
                  </a:lnTo>
                  <a:lnTo>
                    <a:pt x="732" y="483"/>
                  </a:lnTo>
                  <a:lnTo>
                    <a:pt x="724" y="500"/>
                  </a:lnTo>
                  <a:lnTo>
                    <a:pt x="724" y="513"/>
                  </a:lnTo>
                  <a:lnTo>
                    <a:pt x="728" y="521"/>
                  </a:lnTo>
                  <a:lnTo>
                    <a:pt x="720" y="539"/>
                  </a:lnTo>
                  <a:lnTo>
                    <a:pt x="720" y="544"/>
                  </a:lnTo>
                  <a:lnTo>
                    <a:pt x="709" y="544"/>
                  </a:lnTo>
                  <a:lnTo>
                    <a:pt x="696" y="552"/>
                  </a:lnTo>
                  <a:lnTo>
                    <a:pt x="681" y="552"/>
                  </a:lnTo>
                  <a:lnTo>
                    <a:pt x="671" y="558"/>
                  </a:lnTo>
                  <a:lnTo>
                    <a:pt x="658" y="561"/>
                  </a:lnTo>
                  <a:lnTo>
                    <a:pt x="654" y="558"/>
                  </a:lnTo>
                  <a:lnTo>
                    <a:pt x="649" y="548"/>
                  </a:lnTo>
                  <a:lnTo>
                    <a:pt x="652" y="543"/>
                  </a:lnTo>
                  <a:lnTo>
                    <a:pt x="666" y="550"/>
                  </a:lnTo>
                  <a:lnTo>
                    <a:pt x="673" y="552"/>
                  </a:lnTo>
                  <a:lnTo>
                    <a:pt x="675" y="546"/>
                  </a:lnTo>
                  <a:lnTo>
                    <a:pt x="667" y="540"/>
                  </a:lnTo>
                  <a:lnTo>
                    <a:pt x="652" y="535"/>
                  </a:lnTo>
                  <a:lnTo>
                    <a:pt x="636" y="507"/>
                  </a:lnTo>
                  <a:lnTo>
                    <a:pt x="641" y="504"/>
                  </a:lnTo>
                  <a:lnTo>
                    <a:pt x="633" y="496"/>
                  </a:lnTo>
                  <a:lnTo>
                    <a:pt x="607" y="488"/>
                  </a:lnTo>
                  <a:lnTo>
                    <a:pt x="590" y="490"/>
                  </a:lnTo>
                  <a:lnTo>
                    <a:pt x="589" y="482"/>
                  </a:lnTo>
                  <a:lnTo>
                    <a:pt x="580" y="472"/>
                  </a:lnTo>
                  <a:lnTo>
                    <a:pt x="574" y="455"/>
                  </a:lnTo>
                  <a:lnTo>
                    <a:pt x="571" y="450"/>
                  </a:lnTo>
                  <a:lnTo>
                    <a:pt x="568" y="440"/>
                  </a:lnTo>
                  <a:lnTo>
                    <a:pt x="560" y="439"/>
                  </a:lnTo>
                  <a:lnTo>
                    <a:pt x="557" y="433"/>
                  </a:lnTo>
                  <a:lnTo>
                    <a:pt x="560" y="430"/>
                  </a:lnTo>
                  <a:lnTo>
                    <a:pt x="563" y="420"/>
                  </a:lnTo>
                  <a:lnTo>
                    <a:pt x="572" y="411"/>
                  </a:lnTo>
                  <a:lnTo>
                    <a:pt x="561" y="418"/>
                  </a:lnTo>
                  <a:lnTo>
                    <a:pt x="559" y="429"/>
                  </a:lnTo>
                  <a:lnTo>
                    <a:pt x="553" y="433"/>
                  </a:lnTo>
                  <a:lnTo>
                    <a:pt x="543" y="415"/>
                  </a:lnTo>
                  <a:lnTo>
                    <a:pt x="545" y="410"/>
                  </a:lnTo>
                  <a:lnTo>
                    <a:pt x="545" y="399"/>
                  </a:lnTo>
                  <a:lnTo>
                    <a:pt x="539" y="394"/>
                  </a:lnTo>
                  <a:lnTo>
                    <a:pt x="549" y="389"/>
                  </a:lnTo>
                  <a:lnTo>
                    <a:pt x="549" y="383"/>
                  </a:lnTo>
                  <a:lnTo>
                    <a:pt x="547" y="383"/>
                  </a:lnTo>
                  <a:lnTo>
                    <a:pt x="546" y="387"/>
                  </a:lnTo>
                  <a:lnTo>
                    <a:pt x="534" y="394"/>
                  </a:lnTo>
                  <a:lnTo>
                    <a:pt x="524" y="389"/>
                  </a:lnTo>
                  <a:lnTo>
                    <a:pt x="521" y="387"/>
                  </a:lnTo>
                  <a:lnTo>
                    <a:pt x="524" y="389"/>
                  </a:lnTo>
                  <a:lnTo>
                    <a:pt x="533" y="397"/>
                  </a:lnTo>
                  <a:lnTo>
                    <a:pt x="537" y="408"/>
                  </a:lnTo>
                  <a:lnTo>
                    <a:pt x="524" y="404"/>
                  </a:lnTo>
                  <a:lnTo>
                    <a:pt x="516" y="395"/>
                  </a:lnTo>
                  <a:lnTo>
                    <a:pt x="511" y="391"/>
                  </a:lnTo>
                  <a:lnTo>
                    <a:pt x="514" y="395"/>
                  </a:lnTo>
                  <a:lnTo>
                    <a:pt x="517" y="399"/>
                  </a:lnTo>
                  <a:lnTo>
                    <a:pt x="513" y="395"/>
                  </a:lnTo>
                  <a:lnTo>
                    <a:pt x="497" y="368"/>
                  </a:lnTo>
                  <a:lnTo>
                    <a:pt x="495" y="367"/>
                  </a:lnTo>
                  <a:lnTo>
                    <a:pt x="497" y="371"/>
                  </a:lnTo>
                  <a:lnTo>
                    <a:pt x="491" y="365"/>
                  </a:lnTo>
                  <a:lnTo>
                    <a:pt x="493" y="359"/>
                  </a:lnTo>
                  <a:lnTo>
                    <a:pt x="490" y="354"/>
                  </a:lnTo>
                  <a:lnTo>
                    <a:pt x="478" y="347"/>
                  </a:lnTo>
                  <a:lnTo>
                    <a:pt x="482" y="343"/>
                  </a:lnTo>
                  <a:lnTo>
                    <a:pt x="479" y="344"/>
                  </a:lnTo>
                  <a:lnTo>
                    <a:pt x="478" y="342"/>
                  </a:lnTo>
                  <a:lnTo>
                    <a:pt x="497" y="343"/>
                  </a:lnTo>
                  <a:lnTo>
                    <a:pt x="493" y="341"/>
                  </a:lnTo>
                  <a:lnTo>
                    <a:pt x="500" y="338"/>
                  </a:lnTo>
                  <a:lnTo>
                    <a:pt x="487" y="342"/>
                  </a:lnTo>
                  <a:lnTo>
                    <a:pt x="481" y="339"/>
                  </a:lnTo>
                  <a:lnTo>
                    <a:pt x="487" y="338"/>
                  </a:lnTo>
                  <a:lnTo>
                    <a:pt x="489" y="334"/>
                  </a:lnTo>
                  <a:lnTo>
                    <a:pt x="482" y="338"/>
                  </a:lnTo>
                  <a:lnTo>
                    <a:pt x="489" y="331"/>
                  </a:lnTo>
                  <a:lnTo>
                    <a:pt x="487" y="327"/>
                  </a:lnTo>
                  <a:lnTo>
                    <a:pt x="499" y="311"/>
                  </a:lnTo>
                  <a:lnTo>
                    <a:pt x="497" y="299"/>
                  </a:lnTo>
                  <a:lnTo>
                    <a:pt x="491" y="298"/>
                  </a:lnTo>
                  <a:lnTo>
                    <a:pt x="491" y="309"/>
                  </a:lnTo>
                  <a:lnTo>
                    <a:pt x="489" y="308"/>
                  </a:lnTo>
                  <a:lnTo>
                    <a:pt x="485" y="299"/>
                  </a:lnTo>
                  <a:lnTo>
                    <a:pt x="473" y="291"/>
                  </a:lnTo>
                  <a:lnTo>
                    <a:pt x="473" y="292"/>
                  </a:lnTo>
                  <a:lnTo>
                    <a:pt x="469" y="290"/>
                  </a:lnTo>
                  <a:lnTo>
                    <a:pt x="471" y="292"/>
                  </a:lnTo>
                  <a:lnTo>
                    <a:pt x="469" y="296"/>
                  </a:lnTo>
                  <a:lnTo>
                    <a:pt x="474" y="296"/>
                  </a:lnTo>
                  <a:lnTo>
                    <a:pt x="468" y="300"/>
                  </a:lnTo>
                  <a:lnTo>
                    <a:pt x="483" y="304"/>
                  </a:lnTo>
                  <a:lnTo>
                    <a:pt x="478" y="308"/>
                  </a:lnTo>
                  <a:lnTo>
                    <a:pt x="478" y="322"/>
                  </a:lnTo>
                  <a:lnTo>
                    <a:pt x="475" y="323"/>
                  </a:lnTo>
                  <a:lnTo>
                    <a:pt x="462" y="312"/>
                  </a:lnTo>
                  <a:lnTo>
                    <a:pt x="470" y="322"/>
                  </a:lnTo>
                  <a:lnTo>
                    <a:pt x="470" y="327"/>
                  </a:lnTo>
                  <a:lnTo>
                    <a:pt x="458" y="311"/>
                  </a:lnTo>
                  <a:lnTo>
                    <a:pt x="460" y="278"/>
                  </a:lnTo>
                  <a:lnTo>
                    <a:pt x="465" y="251"/>
                  </a:lnTo>
                  <a:lnTo>
                    <a:pt x="464" y="223"/>
                  </a:lnTo>
                  <a:lnTo>
                    <a:pt x="458" y="213"/>
                  </a:lnTo>
                  <a:lnTo>
                    <a:pt x="462" y="212"/>
                  </a:lnTo>
                  <a:lnTo>
                    <a:pt x="461" y="205"/>
                  </a:lnTo>
                  <a:lnTo>
                    <a:pt x="450" y="193"/>
                  </a:lnTo>
                  <a:lnTo>
                    <a:pt x="443" y="179"/>
                  </a:lnTo>
                  <a:lnTo>
                    <a:pt x="422" y="180"/>
                  </a:lnTo>
                  <a:lnTo>
                    <a:pt x="417" y="172"/>
                  </a:lnTo>
                  <a:lnTo>
                    <a:pt x="410" y="170"/>
                  </a:lnTo>
                  <a:lnTo>
                    <a:pt x="413" y="166"/>
                  </a:lnTo>
                  <a:lnTo>
                    <a:pt x="408" y="166"/>
                  </a:lnTo>
                  <a:lnTo>
                    <a:pt x="401" y="156"/>
                  </a:lnTo>
                  <a:lnTo>
                    <a:pt x="386" y="150"/>
                  </a:lnTo>
                  <a:lnTo>
                    <a:pt x="383" y="136"/>
                  </a:lnTo>
                  <a:lnTo>
                    <a:pt x="369" y="131"/>
                  </a:lnTo>
                  <a:lnTo>
                    <a:pt x="358" y="113"/>
                  </a:lnTo>
                  <a:lnTo>
                    <a:pt x="328" y="100"/>
                  </a:lnTo>
                  <a:lnTo>
                    <a:pt x="318" y="100"/>
                  </a:lnTo>
                  <a:lnTo>
                    <a:pt x="312" y="103"/>
                  </a:lnTo>
                  <a:lnTo>
                    <a:pt x="304" y="100"/>
                  </a:lnTo>
                  <a:lnTo>
                    <a:pt x="294" y="106"/>
                  </a:lnTo>
                  <a:lnTo>
                    <a:pt x="295" y="116"/>
                  </a:lnTo>
                  <a:lnTo>
                    <a:pt x="287" y="115"/>
                  </a:lnTo>
                  <a:lnTo>
                    <a:pt x="289" y="119"/>
                  </a:lnTo>
                  <a:lnTo>
                    <a:pt x="297" y="119"/>
                  </a:lnTo>
                  <a:lnTo>
                    <a:pt x="297" y="123"/>
                  </a:lnTo>
                  <a:lnTo>
                    <a:pt x="286" y="121"/>
                  </a:lnTo>
                  <a:lnTo>
                    <a:pt x="254" y="145"/>
                  </a:lnTo>
                  <a:lnTo>
                    <a:pt x="247" y="142"/>
                  </a:lnTo>
                  <a:lnTo>
                    <a:pt x="243" y="149"/>
                  </a:lnTo>
                  <a:lnTo>
                    <a:pt x="223" y="153"/>
                  </a:lnTo>
                  <a:lnTo>
                    <a:pt x="210" y="156"/>
                  </a:lnTo>
                  <a:lnTo>
                    <a:pt x="205" y="148"/>
                  </a:lnTo>
                  <a:lnTo>
                    <a:pt x="204" y="139"/>
                  </a:lnTo>
                  <a:lnTo>
                    <a:pt x="205" y="137"/>
                  </a:lnTo>
                  <a:lnTo>
                    <a:pt x="205" y="145"/>
                  </a:lnTo>
                  <a:lnTo>
                    <a:pt x="210" y="156"/>
                  </a:lnTo>
                  <a:lnTo>
                    <a:pt x="216" y="154"/>
                  </a:lnTo>
                  <a:lnTo>
                    <a:pt x="214" y="142"/>
                  </a:lnTo>
                  <a:lnTo>
                    <a:pt x="205" y="132"/>
                  </a:lnTo>
                  <a:lnTo>
                    <a:pt x="183" y="117"/>
                  </a:lnTo>
                  <a:lnTo>
                    <a:pt x="188" y="116"/>
                  </a:lnTo>
                  <a:lnTo>
                    <a:pt x="198" y="123"/>
                  </a:lnTo>
                  <a:lnTo>
                    <a:pt x="202" y="121"/>
                  </a:lnTo>
                  <a:lnTo>
                    <a:pt x="200" y="120"/>
                  </a:lnTo>
                  <a:lnTo>
                    <a:pt x="205" y="121"/>
                  </a:lnTo>
                  <a:lnTo>
                    <a:pt x="205" y="120"/>
                  </a:lnTo>
                  <a:lnTo>
                    <a:pt x="202" y="119"/>
                  </a:lnTo>
                  <a:lnTo>
                    <a:pt x="198" y="120"/>
                  </a:lnTo>
                  <a:lnTo>
                    <a:pt x="191" y="112"/>
                  </a:lnTo>
                  <a:lnTo>
                    <a:pt x="174" y="110"/>
                  </a:lnTo>
                  <a:lnTo>
                    <a:pt x="178" y="102"/>
                  </a:lnTo>
                  <a:lnTo>
                    <a:pt x="183" y="102"/>
                  </a:lnTo>
                  <a:lnTo>
                    <a:pt x="186" y="96"/>
                  </a:lnTo>
                  <a:lnTo>
                    <a:pt x="173" y="100"/>
                  </a:lnTo>
                  <a:lnTo>
                    <a:pt x="169" y="98"/>
                  </a:lnTo>
                  <a:lnTo>
                    <a:pt x="161" y="100"/>
                  </a:lnTo>
                  <a:lnTo>
                    <a:pt x="163" y="106"/>
                  </a:lnTo>
                  <a:lnTo>
                    <a:pt x="170" y="106"/>
                  </a:lnTo>
                  <a:lnTo>
                    <a:pt x="174" y="115"/>
                  </a:lnTo>
                  <a:lnTo>
                    <a:pt x="149" y="103"/>
                  </a:lnTo>
                  <a:lnTo>
                    <a:pt x="113" y="96"/>
                  </a:lnTo>
                  <a:lnTo>
                    <a:pt x="102" y="94"/>
                  </a:lnTo>
                  <a:lnTo>
                    <a:pt x="113" y="94"/>
                  </a:lnTo>
                  <a:lnTo>
                    <a:pt x="126" y="92"/>
                  </a:lnTo>
                  <a:lnTo>
                    <a:pt x="126" y="90"/>
                  </a:lnTo>
                  <a:lnTo>
                    <a:pt x="138" y="92"/>
                  </a:lnTo>
                  <a:lnTo>
                    <a:pt x="136" y="88"/>
                  </a:lnTo>
                  <a:lnTo>
                    <a:pt x="127" y="84"/>
                  </a:lnTo>
                  <a:lnTo>
                    <a:pt x="113" y="88"/>
                  </a:lnTo>
                  <a:lnTo>
                    <a:pt x="106" y="85"/>
                  </a:lnTo>
                  <a:lnTo>
                    <a:pt x="93" y="94"/>
                  </a:lnTo>
                  <a:lnTo>
                    <a:pt x="78" y="96"/>
                  </a:lnTo>
                  <a:lnTo>
                    <a:pt x="43" y="106"/>
                  </a:lnTo>
                  <a:lnTo>
                    <a:pt x="64" y="92"/>
                  </a:lnTo>
                  <a:lnTo>
                    <a:pt x="56" y="88"/>
                  </a:lnTo>
                  <a:lnTo>
                    <a:pt x="59" y="80"/>
                  </a:lnTo>
                  <a:lnTo>
                    <a:pt x="56" y="81"/>
                  </a:lnTo>
                  <a:lnTo>
                    <a:pt x="53" y="96"/>
                  </a:lnTo>
                  <a:lnTo>
                    <a:pt x="47" y="84"/>
                  </a:lnTo>
                  <a:lnTo>
                    <a:pt x="43" y="85"/>
                  </a:lnTo>
                  <a:lnTo>
                    <a:pt x="45" y="94"/>
                  </a:lnTo>
                  <a:lnTo>
                    <a:pt x="35" y="106"/>
                  </a:lnTo>
                  <a:lnTo>
                    <a:pt x="24" y="111"/>
                  </a:lnTo>
                  <a:lnTo>
                    <a:pt x="24" y="103"/>
                  </a:lnTo>
                  <a:lnTo>
                    <a:pt x="29" y="99"/>
                  </a:lnTo>
                  <a:lnTo>
                    <a:pt x="29" y="96"/>
                  </a:lnTo>
                  <a:lnTo>
                    <a:pt x="23" y="96"/>
                  </a:lnTo>
                  <a:lnTo>
                    <a:pt x="20" y="90"/>
                  </a:lnTo>
                  <a:lnTo>
                    <a:pt x="21" y="88"/>
                  </a:lnTo>
                  <a:lnTo>
                    <a:pt x="23" y="81"/>
                  </a:lnTo>
                  <a:lnTo>
                    <a:pt x="23" y="76"/>
                  </a:lnTo>
                  <a:lnTo>
                    <a:pt x="20" y="73"/>
                  </a:lnTo>
                  <a:lnTo>
                    <a:pt x="16" y="73"/>
                  </a:lnTo>
                  <a:lnTo>
                    <a:pt x="11" y="69"/>
                  </a:lnTo>
                  <a:lnTo>
                    <a:pt x="8" y="65"/>
                  </a:lnTo>
                  <a:lnTo>
                    <a:pt x="2" y="60"/>
                  </a:lnTo>
                  <a:lnTo>
                    <a:pt x="0" y="57"/>
                  </a:lnTo>
                  <a:lnTo>
                    <a:pt x="3" y="48"/>
                  </a:lnTo>
                  <a:lnTo>
                    <a:pt x="2" y="44"/>
                  </a:lnTo>
                  <a:lnTo>
                    <a:pt x="39" y="40"/>
                  </a:lnTo>
                  <a:lnTo>
                    <a:pt x="72" y="38"/>
                  </a:lnTo>
                  <a:lnTo>
                    <a:pt x="78" y="36"/>
                  </a:lnTo>
                  <a:lnTo>
                    <a:pt x="107" y="34"/>
                  </a:lnTo>
                  <a:lnTo>
                    <a:pt x="124" y="32"/>
                  </a:lnTo>
                  <a:lnTo>
                    <a:pt x="138" y="32"/>
                  </a:lnTo>
                  <a:lnTo>
                    <a:pt x="184" y="25"/>
                  </a:lnTo>
                  <a:lnTo>
                    <a:pt x="226" y="20"/>
                  </a:lnTo>
                  <a:lnTo>
                    <a:pt x="226" y="22"/>
                  </a:lnTo>
                  <a:lnTo>
                    <a:pt x="229" y="24"/>
                  </a:lnTo>
                  <a:lnTo>
                    <a:pt x="230" y="28"/>
                  </a:lnTo>
                  <a:lnTo>
                    <a:pt x="233" y="30"/>
                  </a:lnTo>
                  <a:lnTo>
                    <a:pt x="234" y="35"/>
                  </a:lnTo>
                  <a:lnTo>
                    <a:pt x="234" y="39"/>
                  </a:lnTo>
                  <a:lnTo>
                    <a:pt x="235" y="42"/>
                  </a:lnTo>
                  <a:lnTo>
                    <a:pt x="237" y="44"/>
                  </a:lnTo>
                  <a:lnTo>
                    <a:pt x="239" y="44"/>
                  </a:lnTo>
                  <a:lnTo>
                    <a:pt x="242" y="47"/>
                  </a:lnTo>
                  <a:lnTo>
                    <a:pt x="285" y="44"/>
                  </a:lnTo>
                  <a:lnTo>
                    <a:pt x="293" y="43"/>
                  </a:lnTo>
                  <a:lnTo>
                    <a:pt x="311" y="42"/>
                  </a:lnTo>
                  <a:lnTo>
                    <a:pt x="318" y="42"/>
                  </a:lnTo>
                  <a:lnTo>
                    <a:pt x="340" y="40"/>
                  </a:lnTo>
                  <a:lnTo>
                    <a:pt x="351" y="39"/>
                  </a:lnTo>
                  <a:lnTo>
                    <a:pt x="378" y="38"/>
                  </a:lnTo>
                  <a:lnTo>
                    <a:pt x="393" y="36"/>
                  </a:lnTo>
                  <a:lnTo>
                    <a:pt x="431" y="34"/>
                  </a:lnTo>
                  <a:lnTo>
                    <a:pt x="440" y="32"/>
                  </a:lnTo>
                  <a:lnTo>
                    <a:pt x="450" y="32"/>
                  </a:lnTo>
                  <a:lnTo>
                    <a:pt x="456" y="32"/>
                  </a:lnTo>
                  <a:lnTo>
                    <a:pt x="473" y="30"/>
                  </a:lnTo>
                  <a:lnTo>
                    <a:pt x="471" y="34"/>
                  </a:lnTo>
                  <a:lnTo>
                    <a:pt x="474" y="36"/>
                  </a:lnTo>
                  <a:lnTo>
                    <a:pt x="475" y="38"/>
                  </a:lnTo>
                  <a:lnTo>
                    <a:pt x="475" y="44"/>
                  </a:lnTo>
                  <a:lnTo>
                    <a:pt x="479" y="50"/>
                  </a:lnTo>
                  <a:lnTo>
                    <a:pt x="481" y="50"/>
                  </a:lnTo>
                  <a:lnTo>
                    <a:pt x="490" y="48"/>
                  </a:lnTo>
                  <a:lnTo>
                    <a:pt x="491" y="47"/>
                  </a:lnTo>
                  <a:lnTo>
                    <a:pt x="490" y="42"/>
                  </a:lnTo>
                  <a:lnTo>
                    <a:pt x="490" y="40"/>
                  </a:lnTo>
                  <a:lnTo>
                    <a:pt x="491" y="36"/>
                  </a:lnTo>
                  <a:lnTo>
                    <a:pt x="491" y="28"/>
                  </a:lnTo>
                  <a:lnTo>
                    <a:pt x="490" y="25"/>
                  </a:lnTo>
                  <a:lnTo>
                    <a:pt x="485" y="20"/>
                  </a:lnTo>
                  <a:lnTo>
                    <a:pt x="485" y="9"/>
                  </a:lnTo>
                  <a:lnTo>
                    <a:pt x="487" y="8"/>
                  </a:lnTo>
                  <a:lnTo>
                    <a:pt x="487" y="5"/>
                  </a:lnTo>
                  <a:lnTo>
                    <a:pt x="490" y="7"/>
                  </a:lnTo>
                  <a:lnTo>
                    <a:pt x="491" y="4"/>
                  </a:lnTo>
                  <a:lnTo>
                    <a:pt x="491" y="1"/>
                  </a:lnTo>
                  <a:lnTo>
                    <a:pt x="493" y="1"/>
                  </a:lnTo>
                  <a:lnTo>
                    <a:pt x="495" y="1"/>
                  </a:lnTo>
                  <a:lnTo>
                    <a:pt x="497" y="0"/>
                  </a:lnTo>
                  <a:lnTo>
                    <a:pt x="499" y="3"/>
                  </a:lnTo>
                  <a:lnTo>
                    <a:pt x="505" y="3"/>
                  </a:lnTo>
                  <a:lnTo>
                    <a:pt x="508" y="5"/>
                  </a:lnTo>
                  <a:lnTo>
                    <a:pt x="509" y="4"/>
                  </a:lnTo>
                  <a:lnTo>
                    <a:pt x="511" y="4"/>
                  </a:lnTo>
                  <a:lnTo>
                    <a:pt x="513" y="5"/>
                  </a:lnTo>
                  <a:lnTo>
                    <a:pt x="520" y="7"/>
                  </a:lnTo>
                  <a:lnTo>
                    <a:pt x="521" y="7"/>
                  </a:lnTo>
                  <a:lnTo>
                    <a:pt x="524" y="8"/>
                  </a:lnTo>
                  <a:lnTo>
                    <a:pt x="524" y="7"/>
                  </a:lnTo>
                  <a:lnTo>
                    <a:pt x="529" y="8"/>
                  </a:lnTo>
                  <a:lnTo>
                    <a:pt x="530" y="5"/>
                  </a:lnTo>
                  <a:lnTo>
                    <a:pt x="534" y="17"/>
                  </a:lnTo>
                  <a:lnTo>
                    <a:pt x="533" y="22"/>
                  </a:lnTo>
                  <a:lnTo>
                    <a:pt x="541" y="32"/>
                  </a:lnTo>
                  <a:lnTo>
                    <a:pt x="539" y="39"/>
                  </a:lnTo>
                  <a:lnTo>
                    <a:pt x="543" y="40"/>
                  </a:lnTo>
                  <a:lnTo>
                    <a:pt x="546" y="52"/>
                  </a:lnTo>
                  <a:lnTo>
                    <a:pt x="563" y="84"/>
                  </a:lnTo>
                  <a:lnTo>
                    <a:pt x="563" y="92"/>
                  </a:lnTo>
                  <a:lnTo>
                    <a:pt x="571" y="99"/>
                  </a:lnTo>
                  <a:lnTo>
                    <a:pt x="572" y="107"/>
                  </a:lnTo>
                  <a:lnTo>
                    <a:pt x="588" y="129"/>
                  </a:lnTo>
                  <a:lnTo>
                    <a:pt x="589" y="136"/>
                  </a:lnTo>
                  <a:lnTo>
                    <a:pt x="627" y="188"/>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grpSp>
      <p:grpSp>
        <p:nvGrpSpPr>
          <p:cNvPr id="3" name="Group 2"/>
          <p:cNvGrpSpPr/>
          <p:nvPr/>
        </p:nvGrpSpPr>
        <p:grpSpPr bwMode="auto">
          <a:xfrm>
            <a:off x="6735884" y="2102753"/>
            <a:ext cx="1124874" cy="1267704"/>
            <a:chOff x="6915150" y="2400300"/>
            <a:chExt cx="1336675" cy="1506538"/>
          </a:xfrm>
          <a:solidFill>
            <a:schemeClr val="accent1">
              <a:lumMod val="60000"/>
              <a:lumOff val="40000"/>
            </a:schemeClr>
          </a:solidFill>
          <a:effectLst>
            <a:outerShdw blurRad="50800" dist="38100" dir="2700000" algn="tl" rotWithShape="0">
              <a:prstClr val="black">
                <a:alpha val="40000"/>
              </a:prstClr>
            </a:outerShdw>
          </a:effectLst>
        </p:grpSpPr>
        <p:sp>
          <p:nvSpPr>
            <p:cNvPr id="232" name="Rectangle 3"/>
            <p:cNvSpPr/>
            <p:nvPr/>
          </p:nvSpPr>
          <p:spPr bwMode="auto">
            <a:xfrm rot="20812208">
              <a:off x="7858125" y="3294063"/>
              <a:ext cx="85725" cy="120650"/>
            </a:xfrm>
            <a:prstGeom prst="rect">
              <a:avLst/>
            </a:prstGeom>
            <a:grpFill/>
            <a:ln w="12700" cap="rnd">
              <a:solidFill>
                <a:srgbClr val="FFFFFF"/>
              </a:solidFill>
              <a:prstDash val="solid"/>
              <a:round/>
              <a:headEnd/>
              <a:tailEnd/>
            </a:ln>
          </p:spPr>
          <p:txBody>
            <a:bodyPr/>
            <a:lstStyle/>
            <a:p>
              <a:pPr eaLnBrk="0" hangingPunct="0">
                <a:defRPr/>
              </a:pPr>
              <a:endParaRPr lang="en-US" sz="1350" kern="0">
                <a:solidFill>
                  <a:sysClr val="windowText" lastClr="000000"/>
                </a:solidFill>
                <a:latin typeface="Calibri"/>
              </a:endParaRPr>
            </a:p>
          </p:txBody>
        </p:sp>
        <p:sp>
          <p:nvSpPr>
            <p:cNvPr id="233" name="Freeform 405"/>
            <p:cNvSpPr>
              <a:spLocks noEditPoints="1"/>
            </p:cNvSpPr>
            <p:nvPr/>
          </p:nvSpPr>
          <p:spPr bwMode="auto">
            <a:xfrm>
              <a:off x="7781925" y="2400300"/>
              <a:ext cx="469900" cy="730250"/>
            </a:xfrm>
            <a:custGeom>
              <a:avLst/>
              <a:gdLst/>
              <a:ahLst/>
              <a:cxnLst>
                <a:cxn ang="0">
                  <a:pos x="133" y="378"/>
                </a:cxn>
                <a:cxn ang="0">
                  <a:pos x="127" y="372"/>
                </a:cxn>
                <a:cxn ang="0">
                  <a:pos x="120" y="380"/>
                </a:cxn>
                <a:cxn ang="0">
                  <a:pos x="115" y="376"/>
                </a:cxn>
                <a:cxn ang="0">
                  <a:pos x="109" y="404"/>
                </a:cxn>
                <a:cxn ang="0">
                  <a:pos x="98" y="432"/>
                </a:cxn>
                <a:cxn ang="0">
                  <a:pos x="78" y="460"/>
                </a:cxn>
                <a:cxn ang="0">
                  <a:pos x="69" y="447"/>
                </a:cxn>
                <a:cxn ang="0">
                  <a:pos x="60" y="438"/>
                </a:cxn>
                <a:cxn ang="0">
                  <a:pos x="59" y="425"/>
                </a:cxn>
                <a:cxn ang="0">
                  <a:pos x="57" y="421"/>
                </a:cxn>
                <a:cxn ang="0">
                  <a:pos x="34" y="352"/>
                </a:cxn>
                <a:cxn ang="0">
                  <a:pos x="8" y="249"/>
                </a:cxn>
                <a:cxn ang="0">
                  <a:pos x="18" y="245"/>
                </a:cxn>
                <a:cxn ang="0">
                  <a:pos x="29" y="237"/>
                </a:cxn>
                <a:cxn ang="0">
                  <a:pos x="37" y="201"/>
                </a:cxn>
                <a:cxn ang="0">
                  <a:pos x="41" y="176"/>
                </a:cxn>
                <a:cxn ang="0">
                  <a:pos x="33" y="166"/>
                </a:cxn>
                <a:cxn ang="0">
                  <a:pos x="33" y="138"/>
                </a:cxn>
                <a:cxn ang="0">
                  <a:pos x="37" y="99"/>
                </a:cxn>
                <a:cxn ang="0">
                  <a:pos x="82" y="25"/>
                </a:cxn>
                <a:cxn ang="0">
                  <a:pos x="124" y="9"/>
                </a:cxn>
                <a:cxn ang="0">
                  <a:pos x="171" y="18"/>
                </a:cxn>
                <a:cxn ang="0">
                  <a:pos x="208" y="133"/>
                </a:cxn>
                <a:cxn ang="0">
                  <a:pos x="212" y="151"/>
                </a:cxn>
                <a:cxn ang="0">
                  <a:pos x="227" y="155"/>
                </a:cxn>
                <a:cxn ang="0">
                  <a:pos x="239" y="164"/>
                </a:cxn>
                <a:cxn ang="0">
                  <a:pos x="252" y="190"/>
                </a:cxn>
                <a:cxn ang="0">
                  <a:pos x="272" y="188"/>
                </a:cxn>
                <a:cxn ang="0">
                  <a:pos x="282" y="211"/>
                </a:cxn>
                <a:cxn ang="0">
                  <a:pos x="286" y="237"/>
                </a:cxn>
                <a:cxn ang="0">
                  <a:pos x="262" y="250"/>
                </a:cxn>
                <a:cxn ang="0">
                  <a:pos x="244" y="262"/>
                </a:cxn>
                <a:cxn ang="0">
                  <a:pos x="237" y="267"/>
                </a:cxn>
                <a:cxn ang="0">
                  <a:pos x="233" y="281"/>
                </a:cxn>
                <a:cxn ang="0">
                  <a:pos x="212" y="284"/>
                </a:cxn>
                <a:cxn ang="0">
                  <a:pos x="205" y="301"/>
                </a:cxn>
                <a:cxn ang="0">
                  <a:pos x="185" y="304"/>
                </a:cxn>
                <a:cxn ang="0">
                  <a:pos x="183" y="280"/>
                </a:cxn>
                <a:cxn ang="0">
                  <a:pos x="173" y="277"/>
                </a:cxn>
                <a:cxn ang="0">
                  <a:pos x="171" y="296"/>
                </a:cxn>
                <a:cxn ang="0">
                  <a:pos x="175" y="333"/>
                </a:cxn>
                <a:cxn ang="0">
                  <a:pos x="157" y="344"/>
                </a:cxn>
                <a:cxn ang="0">
                  <a:pos x="145" y="366"/>
                </a:cxn>
                <a:cxn ang="0">
                  <a:pos x="138" y="348"/>
                </a:cxn>
                <a:cxn ang="0">
                  <a:pos x="137" y="374"/>
                </a:cxn>
                <a:cxn ang="0">
                  <a:pos x="125" y="353"/>
                </a:cxn>
                <a:cxn ang="0">
                  <a:pos x="212" y="289"/>
                </a:cxn>
                <a:cxn ang="0">
                  <a:pos x="220" y="280"/>
                </a:cxn>
                <a:cxn ang="0">
                  <a:pos x="222" y="302"/>
                </a:cxn>
              </a:cxnLst>
              <a:rect l="0" t="0" r="r" b="b"/>
              <a:pathLst>
                <a:path w="296" h="460">
                  <a:moveTo>
                    <a:pt x="125" y="348"/>
                  </a:moveTo>
                  <a:lnTo>
                    <a:pt x="121" y="357"/>
                  </a:lnTo>
                  <a:lnTo>
                    <a:pt x="133" y="378"/>
                  </a:lnTo>
                  <a:lnTo>
                    <a:pt x="132" y="382"/>
                  </a:lnTo>
                  <a:lnTo>
                    <a:pt x="129" y="380"/>
                  </a:lnTo>
                  <a:lnTo>
                    <a:pt x="127" y="372"/>
                  </a:lnTo>
                  <a:lnTo>
                    <a:pt x="123" y="369"/>
                  </a:lnTo>
                  <a:lnTo>
                    <a:pt x="124" y="378"/>
                  </a:lnTo>
                  <a:lnTo>
                    <a:pt x="120" y="380"/>
                  </a:lnTo>
                  <a:lnTo>
                    <a:pt x="117" y="380"/>
                  </a:lnTo>
                  <a:lnTo>
                    <a:pt x="117" y="374"/>
                  </a:lnTo>
                  <a:lnTo>
                    <a:pt x="115" y="376"/>
                  </a:lnTo>
                  <a:lnTo>
                    <a:pt x="107" y="383"/>
                  </a:lnTo>
                  <a:lnTo>
                    <a:pt x="105" y="395"/>
                  </a:lnTo>
                  <a:lnTo>
                    <a:pt x="109" y="404"/>
                  </a:lnTo>
                  <a:lnTo>
                    <a:pt x="101" y="411"/>
                  </a:lnTo>
                  <a:lnTo>
                    <a:pt x="102" y="422"/>
                  </a:lnTo>
                  <a:lnTo>
                    <a:pt x="98" y="432"/>
                  </a:lnTo>
                  <a:lnTo>
                    <a:pt x="93" y="434"/>
                  </a:lnTo>
                  <a:lnTo>
                    <a:pt x="90" y="460"/>
                  </a:lnTo>
                  <a:lnTo>
                    <a:pt x="78" y="460"/>
                  </a:lnTo>
                  <a:lnTo>
                    <a:pt x="77" y="458"/>
                  </a:lnTo>
                  <a:lnTo>
                    <a:pt x="76" y="450"/>
                  </a:lnTo>
                  <a:lnTo>
                    <a:pt x="69" y="447"/>
                  </a:lnTo>
                  <a:lnTo>
                    <a:pt x="68" y="444"/>
                  </a:lnTo>
                  <a:lnTo>
                    <a:pt x="61" y="440"/>
                  </a:lnTo>
                  <a:lnTo>
                    <a:pt x="60" y="438"/>
                  </a:lnTo>
                  <a:lnTo>
                    <a:pt x="60" y="432"/>
                  </a:lnTo>
                  <a:lnTo>
                    <a:pt x="59" y="430"/>
                  </a:lnTo>
                  <a:lnTo>
                    <a:pt x="59" y="425"/>
                  </a:lnTo>
                  <a:lnTo>
                    <a:pt x="57" y="424"/>
                  </a:lnTo>
                  <a:lnTo>
                    <a:pt x="57" y="422"/>
                  </a:lnTo>
                  <a:lnTo>
                    <a:pt x="57" y="421"/>
                  </a:lnTo>
                  <a:lnTo>
                    <a:pt x="56" y="420"/>
                  </a:lnTo>
                  <a:lnTo>
                    <a:pt x="49" y="399"/>
                  </a:lnTo>
                  <a:lnTo>
                    <a:pt x="34" y="352"/>
                  </a:lnTo>
                  <a:lnTo>
                    <a:pt x="22" y="316"/>
                  </a:lnTo>
                  <a:lnTo>
                    <a:pt x="0" y="256"/>
                  </a:lnTo>
                  <a:lnTo>
                    <a:pt x="8" y="249"/>
                  </a:lnTo>
                  <a:lnTo>
                    <a:pt x="18" y="258"/>
                  </a:lnTo>
                  <a:lnTo>
                    <a:pt x="18" y="253"/>
                  </a:lnTo>
                  <a:lnTo>
                    <a:pt x="18" y="245"/>
                  </a:lnTo>
                  <a:lnTo>
                    <a:pt x="16" y="241"/>
                  </a:lnTo>
                  <a:lnTo>
                    <a:pt x="18" y="237"/>
                  </a:lnTo>
                  <a:lnTo>
                    <a:pt x="29" y="237"/>
                  </a:lnTo>
                  <a:lnTo>
                    <a:pt x="20" y="228"/>
                  </a:lnTo>
                  <a:lnTo>
                    <a:pt x="28" y="209"/>
                  </a:lnTo>
                  <a:lnTo>
                    <a:pt x="37" y="201"/>
                  </a:lnTo>
                  <a:lnTo>
                    <a:pt x="33" y="194"/>
                  </a:lnTo>
                  <a:lnTo>
                    <a:pt x="41" y="181"/>
                  </a:lnTo>
                  <a:lnTo>
                    <a:pt x="41" y="176"/>
                  </a:lnTo>
                  <a:lnTo>
                    <a:pt x="35" y="176"/>
                  </a:lnTo>
                  <a:lnTo>
                    <a:pt x="35" y="167"/>
                  </a:lnTo>
                  <a:lnTo>
                    <a:pt x="33" y="166"/>
                  </a:lnTo>
                  <a:lnTo>
                    <a:pt x="35" y="157"/>
                  </a:lnTo>
                  <a:lnTo>
                    <a:pt x="30" y="153"/>
                  </a:lnTo>
                  <a:lnTo>
                    <a:pt x="33" y="138"/>
                  </a:lnTo>
                  <a:lnTo>
                    <a:pt x="39" y="126"/>
                  </a:lnTo>
                  <a:lnTo>
                    <a:pt x="38" y="110"/>
                  </a:lnTo>
                  <a:lnTo>
                    <a:pt x="37" y="99"/>
                  </a:lnTo>
                  <a:lnTo>
                    <a:pt x="64" y="10"/>
                  </a:lnTo>
                  <a:lnTo>
                    <a:pt x="77" y="9"/>
                  </a:lnTo>
                  <a:lnTo>
                    <a:pt x="82" y="25"/>
                  </a:lnTo>
                  <a:lnTo>
                    <a:pt x="94" y="30"/>
                  </a:lnTo>
                  <a:lnTo>
                    <a:pt x="117" y="10"/>
                  </a:lnTo>
                  <a:lnTo>
                    <a:pt x="124" y="9"/>
                  </a:lnTo>
                  <a:lnTo>
                    <a:pt x="127" y="1"/>
                  </a:lnTo>
                  <a:lnTo>
                    <a:pt x="133" y="0"/>
                  </a:lnTo>
                  <a:lnTo>
                    <a:pt x="171" y="18"/>
                  </a:lnTo>
                  <a:lnTo>
                    <a:pt x="206" y="125"/>
                  </a:lnTo>
                  <a:lnTo>
                    <a:pt x="208" y="128"/>
                  </a:lnTo>
                  <a:lnTo>
                    <a:pt x="208" y="133"/>
                  </a:lnTo>
                  <a:lnTo>
                    <a:pt x="212" y="137"/>
                  </a:lnTo>
                  <a:lnTo>
                    <a:pt x="208" y="141"/>
                  </a:lnTo>
                  <a:lnTo>
                    <a:pt x="212" y="151"/>
                  </a:lnTo>
                  <a:lnTo>
                    <a:pt x="216" y="152"/>
                  </a:lnTo>
                  <a:lnTo>
                    <a:pt x="218" y="149"/>
                  </a:lnTo>
                  <a:lnTo>
                    <a:pt x="227" y="155"/>
                  </a:lnTo>
                  <a:lnTo>
                    <a:pt x="240" y="152"/>
                  </a:lnTo>
                  <a:lnTo>
                    <a:pt x="244" y="160"/>
                  </a:lnTo>
                  <a:lnTo>
                    <a:pt x="239" y="164"/>
                  </a:lnTo>
                  <a:lnTo>
                    <a:pt x="248" y="172"/>
                  </a:lnTo>
                  <a:lnTo>
                    <a:pt x="247" y="182"/>
                  </a:lnTo>
                  <a:lnTo>
                    <a:pt x="252" y="190"/>
                  </a:lnTo>
                  <a:lnTo>
                    <a:pt x="261" y="195"/>
                  </a:lnTo>
                  <a:lnTo>
                    <a:pt x="264" y="188"/>
                  </a:lnTo>
                  <a:lnTo>
                    <a:pt x="272" y="188"/>
                  </a:lnTo>
                  <a:lnTo>
                    <a:pt x="274" y="190"/>
                  </a:lnTo>
                  <a:lnTo>
                    <a:pt x="284" y="205"/>
                  </a:lnTo>
                  <a:lnTo>
                    <a:pt x="282" y="211"/>
                  </a:lnTo>
                  <a:lnTo>
                    <a:pt x="296" y="215"/>
                  </a:lnTo>
                  <a:lnTo>
                    <a:pt x="295" y="220"/>
                  </a:lnTo>
                  <a:lnTo>
                    <a:pt x="286" y="237"/>
                  </a:lnTo>
                  <a:lnTo>
                    <a:pt x="278" y="238"/>
                  </a:lnTo>
                  <a:lnTo>
                    <a:pt x="272" y="237"/>
                  </a:lnTo>
                  <a:lnTo>
                    <a:pt x="262" y="250"/>
                  </a:lnTo>
                  <a:lnTo>
                    <a:pt x="261" y="257"/>
                  </a:lnTo>
                  <a:lnTo>
                    <a:pt x="247" y="259"/>
                  </a:lnTo>
                  <a:lnTo>
                    <a:pt x="244" y="262"/>
                  </a:lnTo>
                  <a:lnTo>
                    <a:pt x="244" y="271"/>
                  </a:lnTo>
                  <a:lnTo>
                    <a:pt x="239" y="271"/>
                  </a:lnTo>
                  <a:lnTo>
                    <a:pt x="237" y="267"/>
                  </a:lnTo>
                  <a:lnTo>
                    <a:pt x="237" y="270"/>
                  </a:lnTo>
                  <a:lnTo>
                    <a:pt x="237" y="280"/>
                  </a:lnTo>
                  <a:lnTo>
                    <a:pt x="233" y="281"/>
                  </a:lnTo>
                  <a:lnTo>
                    <a:pt x="227" y="275"/>
                  </a:lnTo>
                  <a:lnTo>
                    <a:pt x="219" y="275"/>
                  </a:lnTo>
                  <a:lnTo>
                    <a:pt x="212" y="284"/>
                  </a:lnTo>
                  <a:lnTo>
                    <a:pt x="208" y="281"/>
                  </a:lnTo>
                  <a:lnTo>
                    <a:pt x="201" y="291"/>
                  </a:lnTo>
                  <a:lnTo>
                    <a:pt x="205" y="301"/>
                  </a:lnTo>
                  <a:lnTo>
                    <a:pt x="204" y="304"/>
                  </a:lnTo>
                  <a:lnTo>
                    <a:pt x="189" y="300"/>
                  </a:lnTo>
                  <a:lnTo>
                    <a:pt x="185" y="304"/>
                  </a:lnTo>
                  <a:lnTo>
                    <a:pt x="183" y="294"/>
                  </a:lnTo>
                  <a:lnTo>
                    <a:pt x="184" y="284"/>
                  </a:lnTo>
                  <a:lnTo>
                    <a:pt x="183" y="280"/>
                  </a:lnTo>
                  <a:lnTo>
                    <a:pt x="177" y="277"/>
                  </a:lnTo>
                  <a:lnTo>
                    <a:pt x="173" y="271"/>
                  </a:lnTo>
                  <a:lnTo>
                    <a:pt x="173" y="277"/>
                  </a:lnTo>
                  <a:lnTo>
                    <a:pt x="177" y="280"/>
                  </a:lnTo>
                  <a:lnTo>
                    <a:pt x="180" y="287"/>
                  </a:lnTo>
                  <a:lnTo>
                    <a:pt x="171" y="296"/>
                  </a:lnTo>
                  <a:lnTo>
                    <a:pt x="175" y="312"/>
                  </a:lnTo>
                  <a:lnTo>
                    <a:pt x="173" y="316"/>
                  </a:lnTo>
                  <a:lnTo>
                    <a:pt x="175" y="333"/>
                  </a:lnTo>
                  <a:lnTo>
                    <a:pt x="169" y="348"/>
                  </a:lnTo>
                  <a:lnTo>
                    <a:pt x="163" y="351"/>
                  </a:lnTo>
                  <a:lnTo>
                    <a:pt x="157" y="344"/>
                  </a:lnTo>
                  <a:lnTo>
                    <a:pt x="153" y="344"/>
                  </a:lnTo>
                  <a:lnTo>
                    <a:pt x="152" y="360"/>
                  </a:lnTo>
                  <a:lnTo>
                    <a:pt x="145" y="366"/>
                  </a:lnTo>
                  <a:lnTo>
                    <a:pt x="140" y="366"/>
                  </a:lnTo>
                  <a:lnTo>
                    <a:pt x="137" y="355"/>
                  </a:lnTo>
                  <a:lnTo>
                    <a:pt x="138" y="348"/>
                  </a:lnTo>
                  <a:lnTo>
                    <a:pt x="133" y="360"/>
                  </a:lnTo>
                  <a:lnTo>
                    <a:pt x="132" y="365"/>
                  </a:lnTo>
                  <a:lnTo>
                    <a:pt x="137" y="374"/>
                  </a:lnTo>
                  <a:lnTo>
                    <a:pt x="136" y="376"/>
                  </a:lnTo>
                  <a:lnTo>
                    <a:pt x="133" y="376"/>
                  </a:lnTo>
                  <a:lnTo>
                    <a:pt x="125" y="353"/>
                  </a:lnTo>
                  <a:lnTo>
                    <a:pt x="127" y="351"/>
                  </a:lnTo>
                  <a:lnTo>
                    <a:pt x="125" y="348"/>
                  </a:lnTo>
                  <a:close/>
                  <a:moveTo>
                    <a:pt x="212" y="289"/>
                  </a:moveTo>
                  <a:lnTo>
                    <a:pt x="214" y="287"/>
                  </a:lnTo>
                  <a:lnTo>
                    <a:pt x="212" y="284"/>
                  </a:lnTo>
                  <a:lnTo>
                    <a:pt x="220" y="280"/>
                  </a:lnTo>
                  <a:lnTo>
                    <a:pt x="230" y="288"/>
                  </a:lnTo>
                  <a:lnTo>
                    <a:pt x="220" y="296"/>
                  </a:lnTo>
                  <a:lnTo>
                    <a:pt x="222" y="302"/>
                  </a:lnTo>
                  <a:lnTo>
                    <a:pt x="216" y="300"/>
                  </a:lnTo>
                  <a:lnTo>
                    <a:pt x="212" y="289"/>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234" name="Freeform 409"/>
            <p:cNvSpPr>
              <a:spLocks/>
            </p:cNvSpPr>
            <p:nvPr/>
          </p:nvSpPr>
          <p:spPr bwMode="auto">
            <a:xfrm>
              <a:off x="7550150" y="2870200"/>
              <a:ext cx="217488" cy="401638"/>
            </a:xfrm>
            <a:custGeom>
              <a:avLst/>
              <a:gdLst/>
              <a:ahLst/>
              <a:cxnLst>
                <a:cxn ang="0">
                  <a:pos x="59" y="248"/>
                </a:cxn>
                <a:cxn ang="0">
                  <a:pos x="49" y="197"/>
                </a:cxn>
                <a:cxn ang="0">
                  <a:pos x="39" y="173"/>
                </a:cxn>
                <a:cxn ang="0">
                  <a:pos x="38" y="168"/>
                </a:cxn>
                <a:cxn ang="0">
                  <a:pos x="30" y="174"/>
                </a:cxn>
                <a:cxn ang="0">
                  <a:pos x="30" y="156"/>
                </a:cxn>
                <a:cxn ang="0">
                  <a:pos x="26" y="145"/>
                </a:cxn>
                <a:cxn ang="0">
                  <a:pos x="21" y="131"/>
                </a:cxn>
                <a:cxn ang="0">
                  <a:pos x="18" y="124"/>
                </a:cxn>
                <a:cxn ang="0">
                  <a:pos x="18" y="114"/>
                </a:cxn>
                <a:cxn ang="0">
                  <a:pos x="18" y="93"/>
                </a:cxn>
                <a:cxn ang="0">
                  <a:pos x="12" y="79"/>
                </a:cxn>
                <a:cxn ang="0">
                  <a:pos x="8" y="72"/>
                </a:cxn>
                <a:cxn ang="0">
                  <a:pos x="5" y="62"/>
                </a:cxn>
                <a:cxn ang="0">
                  <a:pos x="1" y="51"/>
                </a:cxn>
                <a:cxn ang="0">
                  <a:pos x="0" y="35"/>
                </a:cxn>
                <a:cxn ang="0">
                  <a:pos x="101" y="9"/>
                </a:cxn>
                <a:cxn ang="0">
                  <a:pos x="128" y="8"/>
                </a:cxn>
                <a:cxn ang="0">
                  <a:pos x="128" y="25"/>
                </a:cxn>
                <a:cxn ang="0">
                  <a:pos x="130" y="38"/>
                </a:cxn>
                <a:cxn ang="0">
                  <a:pos x="137" y="43"/>
                </a:cxn>
                <a:cxn ang="0">
                  <a:pos x="136" y="50"/>
                </a:cxn>
                <a:cxn ang="0">
                  <a:pos x="132" y="55"/>
                </a:cxn>
                <a:cxn ang="0">
                  <a:pos x="130" y="62"/>
                </a:cxn>
                <a:cxn ang="0">
                  <a:pos x="123" y="70"/>
                </a:cxn>
                <a:cxn ang="0">
                  <a:pos x="115" y="75"/>
                </a:cxn>
                <a:cxn ang="0">
                  <a:pos x="109" y="83"/>
                </a:cxn>
                <a:cxn ang="0">
                  <a:pos x="112" y="93"/>
                </a:cxn>
                <a:cxn ang="0">
                  <a:pos x="115" y="99"/>
                </a:cxn>
                <a:cxn ang="0">
                  <a:pos x="113" y="110"/>
                </a:cxn>
                <a:cxn ang="0">
                  <a:pos x="115" y="114"/>
                </a:cxn>
                <a:cxn ang="0">
                  <a:pos x="111" y="122"/>
                </a:cxn>
                <a:cxn ang="0">
                  <a:pos x="111" y="137"/>
                </a:cxn>
                <a:cxn ang="0">
                  <a:pos x="107" y="153"/>
                </a:cxn>
                <a:cxn ang="0">
                  <a:pos x="105" y="165"/>
                </a:cxn>
                <a:cxn ang="0">
                  <a:pos x="109" y="178"/>
                </a:cxn>
                <a:cxn ang="0">
                  <a:pos x="109" y="190"/>
                </a:cxn>
                <a:cxn ang="0">
                  <a:pos x="112" y="205"/>
                </a:cxn>
                <a:cxn ang="0">
                  <a:pos x="112" y="216"/>
                </a:cxn>
                <a:cxn ang="0">
                  <a:pos x="111" y="222"/>
                </a:cxn>
                <a:cxn ang="0">
                  <a:pos x="115" y="234"/>
                </a:cxn>
                <a:cxn ang="0">
                  <a:pos x="120" y="238"/>
                </a:cxn>
                <a:cxn ang="0">
                  <a:pos x="80" y="248"/>
                </a:cxn>
              </a:cxnLst>
              <a:rect l="0" t="0" r="r" b="b"/>
              <a:pathLst>
                <a:path w="137" h="253">
                  <a:moveTo>
                    <a:pt x="63" y="253"/>
                  </a:moveTo>
                  <a:lnTo>
                    <a:pt x="61" y="253"/>
                  </a:lnTo>
                  <a:lnTo>
                    <a:pt x="59" y="248"/>
                  </a:lnTo>
                  <a:lnTo>
                    <a:pt x="59" y="244"/>
                  </a:lnTo>
                  <a:lnTo>
                    <a:pt x="56" y="234"/>
                  </a:lnTo>
                  <a:lnTo>
                    <a:pt x="49" y="197"/>
                  </a:lnTo>
                  <a:lnTo>
                    <a:pt x="45" y="178"/>
                  </a:lnTo>
                  <a:lnTo>
                    <a:pt x="41" y="174"/>
                  </a:lnTo>
                  <a:lnTo>
                    <a:pt x="39" y="173"/>
                  </a:lnTo>
                  <a:lnTo>
                    <a:pt x="39" y="170"/>
                  </a:lnTo>
                  <a:lnTo>
                    <a:pt x="38" y="169"/>
                  </a:lnTo>
                  <a:lnTo>
                    <a:pt x="38" y="168"/>
                  </a:lnTo>
                  <a:lnTo>
                    <a:pt x="34" y="170"/>
                  </a:lnTo>
                  <a:lnTo>
                    <a:pt x="33" y="176"/>
                  </a:lnTo>
                  <a:lnTo>
                    <a:pt x="30" y="174"/>
                  </a:lnTo>
                  <a:lnTo>
                    <a:pt x="29" y="169"/>
                  </a:lnTo>
                  <a:lnTo>
                    <a:pt x="30" y="161"/>
                  </a:lnTo>
                  <a:lnTo>
                    <a:pt x="30" y="156"/>
                  </a:lnTo>
                  <a:lnTo>
                    <a:pt x="30" y="155"/>
                  </a:lnTo>
                  <a:lnTo>
                    <a:pt x="27" y="153"/>
                  </a:lnTo>
                  <a:lnTo>
                    <a:pt x="26" y="145"/>
                  </a:lnTo>
                  <a:lnTo>
                    <a:pt x="24" y="142"/>
                  </a:lnTo>
                  <a:lnTo>
                    <a:pt x="21" y="135"/>
                  </a:lnTo>
                  <a:lnTo>
                    <a:pt x="21" y="131"/>
                  </a:lnTo>
                  <a:lnTo>
                    <a:pt x="18" y="130"/>
                  </a:lnTo>
                  <a:lnTo>
                    <a:pt x="17" y="128"/>
                  </a:lnTo>
                  <a:lnTo>
                    <a:pt x="18" y="124"/>
                  </a:lnTo>
                  <a:lnTo>
                    <a:pt x="17" y="121"/>
                  </a:lnTo>
                  <a:lnTo>
                    <a:pt x="18" y="117"/>
                  </a:lnTo>
                  <a:lnTo>
                    <a:pt x="18" y="114"/>
                  </a:lnTo>
                  <a:lnTo>
                    <a:pt x="21" y="107"/>
                  </a:lnTo>
                  <a:lnTo>
                    <a:pt x="17" y="97"/>
                  </a:lnTo>
                  <a:lnTo>
                    <a:pt x="18" y="93"/>
                  </a:lnTo>
                  <a:lnTo>
                    <a:pt x="18" y="90"/>
                  </a:lnTo>
                  <a:lnTo>
                    <a:pt x="13" y="79"/>
                  </a:lnTo>
                  <a:lnTo>
                    <a:pt x="12" y="79"/>
                  </a:lnTo>
                  <a:lnTo>
                    <a:pt x="9" y="77"/>
                  </a:lnTo>
                  <a:lnTo>
                    <a:pt x="8" y="73"/>
                  </a:lnTo>
                  <a:lnTo>
                    <a:pt x="8" y="72"/>
                  </a:lnTo>
                  <a:lnTo>
                    <a:pt x="6" y="69"/>
                  </a:lnTo>
                  <a:lnTo>
                    <a:pt x="8" y="66"/>
                  </a:lnTo>
                  <a:lnTo>
                    <a:pt x="5" y="62"/>
                  </a:lnTo>
                  <a:lnTo>
                    <a:pt x="6" y="55"/>
                  </a:lnTo>
                  <a:lnTo>
                    <a:pt x="2" y="54"/>
                  </a:lnTo>
                  <a:lnTo>
                    <a:pt x="1" y="51"/>
                  </a:lnTo>
                  <a:lnTo>
                    <a:pt x="2" y="42"/>
                  </a:lnTo>
                  <a:lnTo>
                    <a:pt x="0" y="38"/>
                  </a:lnTo>
                  <a:lnTo>
                    <a:pt x="0" y="35"/>
                  </a:lnTo>
                  <a:lnTo>
                    <a:pt x="10" y="31"/>
                  </a:lnTo>
                  <a:lnTo>
                    <a:pt x="55" y="21"/>
                  </a:lnTo>
                  <a:lnTo>
                    <a:pt x="101" y="9"/>
                  </a:lnTo>
                  <a:lnTo>
                    <a:pt x="126" y="0"/>
                  </a:lnTo>
                  <a:lnTo>
                    <a:pt x="125" y="6"/>
                  </a:lnTo>
                  <a:lnTo>
                    <a:pt x="128" y="8"/>
                  </a:lnTo>
                  <a:lnTo>
                    <a:pt x="130" y="12"/>
                  </a:lnTo>
                  <a:lnTo>
                    <a:pt x="128" y="21"/>
                  </a:lnTo>
                  <a:lnTo>
                    <a:pt x="128" y="25"/>
                  </a:lnTo>
                  <a:lnTo>
                    <a:pt x="125" y="29"/>
                  </a:lnTo>
                  <a:lnTo>
                    <a:pt x="129" y="35"/>
                  </a:lnTo>
                  <a:lnTo>
                    <a:pt x="130" y="38"/>
                  </a:lnTo>
                  <a:lnTo>
                    <a:pt x="133" y="38"/>
                  </a:lnTo>
                  <a:lnTo>
                    <a:pt x="134" y="42"/>
                  </a:lnTo>
                  <a:lnTo>
                    <a:pt x="137" y="43"/>
                  </a:lnTo>
                  <a:lnTo>
                    <a:pt x="133" y="47"/>
                  </a:lnTo>
                  <a:lnTo>
                    <a:pt x="134" y="48"/>
                  </a:lnTo>
                  <a:lnTo>
                    <a:pt x="136" y="50"/>
                  </a:lnTo>
                  <a:lnTo>
                    <a:pt x="136" y="52"/>
                  </a:lnTo>
                  <a:lnTo>
                    <a:pt x="134" y="55"/>
                  </a:lnTo>
                  <a:lnTo>
                    <a:pt x="132" y="55"/>
                  </a:lnTo>
                  <a:lnTo>
                    <a:pt x="132" y="56"/>
                  </a:lnTo>
                  <a:lnTo>
                    <a:pt x="132" y="58"/>
                  </a:lnTo>
                  <a:lnTo>
                    <a:pt x="130" y="62"/>
                  </a:lnTo>
                  <a:lnTo>
                    <a:pt x="125" y="65"/>
                  </a:lnTo>
                  <a:lnTo>
                    <a:pt x="124" y="66"/>
                  </a:lnTo>
                  <a:lnTo>
                    <a:pt x="123" y="70"/>
                  </a:lnTo>
                  <a:lnTo>
                    <a:pt x="123" y="72"/>
                  </a:lnTo>
                  <a:lnTo>
                    <a:pt x="116" y="74"/>
                  </a:lnTo>
                  <a:lnTo>
                    <a:pt x="115" y="75"/>
                  </a:lnTo>
                  <a:lnTo>
                    <a:pt x="111" y="75"/>
                  </a:lnTo>
                  <a:lnTo>
                    <a:pt x="109" y="79"/>
                  </a:lnTo>
                  <a:lnTo>
                    <a:pt x="109" y="83"/>
                  </a:lnTo>
                  <a:lnTo>
                    <a:pt x="111" y="86"/>
                  </a:lnTo>
                  <a:lnTo>
                    <a:pt x="111" y="91"/>
                  </a:lnTo>
                  <a:lnTo>
                    <a:pt x="112" y="93"/>
                  </a:lnTo>
                  <a:lnTo>
                    <a:pt x="113" y="97"/>
                  </a:lnTo>
                  <a:lnTo>
                    <a:pt x="113" y="99"/>
                  </a:lnTo>
                  <a:lnTo>
                    <a:pt x="115" y="99"/>
                  </a:lnTo>
                  <a:lnTo>
                    <a:pt x="115" y="100"/>
                  </a:lnTo>
                  <a:lnTo>
                    <a:pt x="113" y="107"/>
                  </a:lnTo>
                  <a:lnTo>
                    <a:pt x="113" y="110"/>
                  </a:lnTo>
                  <a:lnTo>
                    <a:pt x="112" y="111"/>
                  </a:lnTo>
                  <a:lnTo>
                    <a:pt x="112" y="112"/>
                  </a:lnTo>
                  <a:lnTo>
                    <a:pt x="115" y="114"/>
                  </a:lnTo>
                  <a:lnTo>
                    <a:pt x="113" y="116"/>
                  </a:lnTo>
                  <a:lnTo>
                    <a:pt x="113" y="118"/>
                  </a:lnTo>
                  <a:lnTo>
                    <a:pt x="111" y="122"/>
                  </a:lnTo>
                  <a:lnTo>
                    <a:pt x="112" y="130"/>
                  </a:lnTo>
                  <a:lnTo>
                    <a:pt x="111" y="134"/>
                  </a:lnTo>
                  <a:lnTo>
                    <a:pt x="111" y="137"/>
                  </a:lnTo>
                  <a:lnTo>
                    <a:pt x="109" y="138"/>
                  </a:lnTo>
                  <a:lnTo>
                    <a:pt x="105" y="143"/>
                  </a:lnTo>
                  <a:lnTo>
                    <a:pt x="107" y="153"/>
                  </a:lnTo>
                  <a:lnTo>
                    <a:pt x="105" y="156"/>
                  </a:lnTo>
                  <a:lnTo>
                    <a:pt x="105" y="163"/>
                  </a:lnTo>
                  <a:lnTo>
                    <a:pt x="105" y="165"/>
                  </a:lnTo>
                  <a:lnTo>
                    <a:pt x="107" y="173"/>
                  </a:lnTo>
                  <a:lnTo>
                    <a:pt x="107" y="176"/>
                  </a:lnTo>
                  <a:lnTo>
                    <a:pt x="109" y="178"/>
                  </a:lnTo>
                  <a:lnTo>
                    <a:pt x="109" y="181"/>
                  </a:lnTo>
                  <a:lnTo>
                    <a:pt x="109" y="182"/>
                  </a:lnTo>
                  <a:lnTo>
                    <a:pt x="109" y="190"/>
                  </a:lnTo>
                  <a:lnTo>
                    <a:pt x="109" y="197"/>
                  </a:lnTo>
                  <a:lnTo>
                    <a:pt x="112" y="201"/>
                  </a:lnTo>
                  <a:lnTo>
                    <a:pt x="112" y="205"/>
                  </a:lnTo>
                  <a:lnTo>
                    <a:pt x="112" y="209"/>
                  </a:lnTo>
                  <a:lnTo>
                    <a:pt x="113" y="213"/>
                  </a:lnTo>
                  <a:lnTo>
                    <a:pt x="112" y="216"/>
                  </a:lnTo>
                  <a:lnTo>
                    <a:pt x="111" y="217"/>
                  </a:lnTo>
                  <a:lnTo>
                    <a:pt x="109" y="219"/>
                  </a:lnTo>
                  <a:lnTo>
                    <a:pt x="111" y="222"/>
                  </a:lnTo>
                  <a:lnTo>
                    <a:pt x="109" y="229"/>
                  </a:lnTo>
                  <a:lnTo>
                    <a:pt x="112" y="233"/>
                  </a:lnTo>
                  <a:lnTo>
                    <a:pt x="115" y="234"/>
                  </a:lnTo>
                  <a:lnTo>
                    <a:pt x="116" y="236"/>
                  </a:lnTo>
                  <a:lnTo>
                    <a:pt x="117" y="236"/>
                  </a:lnTo>
                  <a:lnTo>
                    <a:pt x="120" y="238"/>
                  </a:lnTo>
                  <a:lnTo>
                    <a:pt x="120" y="240"/>
                  </a:lnTo>
                  <a:lnTo>
                    <a:pt x="86" y="247"/>
                  </a:lnTo>
                  <a:lnTo>
                    <a:pt x="80" y="248"/>
                  </a:lnTo>
                  <a:lnTo>
                    <a:pt x="63" y="253"/>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235" name="Freeform 412"/>
            <p:cNvSpPr>
              <a:spLocks/>
            </p:cNvSpPr>
            <p:nvPr/>
          </p:nvSpPr>
          <p:spPr bwMode="auto">
            <a:xfrm>
              <a:off x="7715250" y="2811463"/>
              <a:ext cx="204788" cy="434975"/>
            </a:xfrm>
            <a:custGeom>
              <a:avLst/>
              <a:gdLst/>
              <a:ahLst/>
              <a:cxnLst>
                <a:cxn ang="0">
                  <a:pos x="16" y="275"/>
                </a:cxn>
                <a:cxn ang="0">
                  <a:pos x="13" y="272"/>
                </a:cxn>
                <a:cxn ang="0">
                  <a:pos x="10" y="270"/>
                </a:cxn>
                <a:cxn ang="0">
                  <a:pos x="5" y="264"/>
                </a:cxn>
                <a:cxn ang="0">
                  <a:pos x="5" y="254"/>
                </a:cxn>
                <a:cxn ang="0">
                  <a:pos x="8" y="252"/>
                </a:cxn>
                <a:cxn ang="0">
                  <a:pos x="8" y="245"/>
                </a:cxn>
                <a:cxn ang="0">
                  <a:pos x="8" y="237"/>
                </a:cxn>
                <a:cxn ang="0">
                  <a:pos x="4" y="225"/>
                </a:cxn>
                <a:cxn ang="0">
                  <a:pos x="4" y="217"/>
                </a:cxn>
                <a:cxn ang="0">
                  <a:pos x="3" y="211"/>
                </a:cxn>
                <a:cxn ang="0">
                  <a:pos x="1" y="200"/>
                </a:cxn>
                <a:cxn ang="0">
                  <a:pos x="0" y="192"/>
                </a:cxn>
                <a:cxn ang="0">
                  <a:pos x="1" y="178"/>
                </a:cxn>
                <a:cxn ang="0">
                  <a:pos x="7" y="172"/>
                </a:cxn>
                <a:cxn ang="0">
                  <a:pos x="8" y="165"/>
                </a:cxn>
                <a:cxn ang="0">
                  <a:pos x="9" y="153"/>
                </a:cxn>
                <a:cxn ang="0">
                  <a:pos x="10" y="149"/>
                </a:cxn>
                <a:cxn ang="0">
                  <a:pos x="8" y="146"/>
                </a:cxn>
                <a:cxn ang="0">
                  <a:pos x="9" y="142"/>
                </a:cxn>
                <a:cxn ang="0">
                  <a:pos x="10" y="134"/>
                </a:cxn>
                <a:cxn ang="0">
                  <a:pos x="9" y="132"/>
                </a:cxn>
                <a:cxn ang="0">
                  <a:pos x="7" y="126"/>
                </a:cxn>
                <a:cxn ang="0">
                  <a:pos x="4" y="119"/>
                </a:cxn>
                <a:cxn ang="0">
                  <a:pos x="7" y="111"/>
                </a:cxn>
                <a:cxn ang="0">
                  <a:pos x="12" y="109"/>
                </a:cxn>
                <a:cxn ang="0">
                  <a:pos x="18" y="105"/>
                </a:cxn>
                <a:cxn ang="0">
                  <a:pos x="21" y="100"/>
                </a:cxn>
                <a:cxn ang="0">
                  <a:pos x="28" y="93"/>
                </a:cxn>
                <a:cxn ang="0">
                  <a:pos x="28" y="90"/>
                </a:cxn>
                <a:cxn ang="0">
                  <a:pos x="32" y="87"/>
                </a:cxn>
                <a:cxn ang="0">
                  <a:pos x="30" y="83"/>
                </a:cxn>
                <a:cxn ang="0">
                  <a:pos x="32" y="78"/>
                </a:cxn>
                <a:cxn ang="0">
                  <a:pos x="29" y="73"/>
                </a:cxn>
                <a:cxn ang="0">
                  <a:pos x="25" y="70"/>
                </a:cxn>
                <a:cxn ang="0">
                  <a:pos x="24" y="60"/>
                </a:cxn>
                <a:cxn ang="0">
                  <a:pos x="26" y="47"/>
                </a:cxn>
                <a:cxn ang="0">
                  <a:pos x="21" y="41"/>
                </a:cxn>
                <a:cxn ang="0">
                  <a:pos x="22" y="31"/>
                </a:cxn>
                <a:cxn ang="0">
                  <a:pos x="25" y="16"/>
                </a:cxn>
                <a:cxn ang="0">
                  <a:pos x="25" y="12"/>
                </a:cxn>
                <a:cxn ang="0">
                  <a:pos x="40" y="6"/>
                </a:cxn>
                <a:cxn ang="0">
                  <a:pos x="65" y="60"/>
                </a:cxn>
                <a:cxn ang="0">
                  <a:pos x="92" y="143"/>
                </a:cxn>
                <a:cxn ang="0">
                  <a:pos x="100" y="165"/>
                </a:cxn>
                <a:cxn ang="0">
                  <a:pos x="100" y="168"/>
                </a:cxn>
                <a:cxn ang="0">
                  <a:pos x="102" y="175"/>
                </a:cxn>
                <a:cxn ang="0">
                  <a:pos x="103" y="182"/>
                </a:cxn>
                <a:cxn ang="0">
                  <a:pos x="111" y="189"/>
                </a:cxn>
                <a:cxn ang="0">
                  <a:pos x="119" y="194"/>
                </a:cxn>
                <a:cxn ang="0">
                  <a:pos x="121" y="204"/>
                </a:cxn>
                <a:cxn ang="0">
                  <a:pos x="119" y="208"/>
                </a:cxn>
                <a:cxn ang="0">
                  <a:pos x="119" y="213"/>
                </a:cxn>
                <a:cxn ang="0">
                  <a:pos x="129" y="210"/>
                </a:cxn>
                <a:cxn ang="0">
                  <a:pos x="127" y="231"/>
                </a:cxn>
                <a:cxn ang="0">
                  <a:pos x="121" y="231"/>
                </a:cxn>
                <a:cxn ang="0">
                  <a:pos x="114" y="241"/>
                </a:cxn>
                <a:cxn ang="0">
                  <a:pos x="104" y="242"/>
                </a:cxn>
                <a:cxn ang="0">
                  <a:pos x="102" y="250"/>
                </a:cxn>
                <a:cxn ang="0">
                  <a:pos x="100" y="256"/>
                </a:cxn>
                <a:cxn ang="0">
                  <a:pos x="53" y="267"/>
                </a:cxn>
              </a:cxnLst>
              <a:rect l="0" t="0" r="r" b="b"/>
              <a:pathLst>
                <a:path w="129" h="275">
                  <a:moveTo>
                    <a:pt x="29" y="272"/>
                  </a:moveTo>
                  <a:lnTo>
                    <a:pt x="16" y="275"/>
                  </a:lnTo>
                  <a:lnTo>
                    <a:pt x="16" y="274"/>
                  </a:lnTo>
                  <a:lnTo>
                    <a:pt x="13" y="272"/>
                  </a:lnTo>
                  <a:lnTo>
                    <a:pt x="12" y="272"/>
                  </a:lnTo>
                  <a:lnTo>
                    <a:pt x="10" y="270"/>
                  </a:lnTo>
                  <a:lnTo>
                    <a:pt x="8" y="268"/>
                  </a:lnTo>
                  <a:lnTo>
                    <a:pt x="5" y="264"/>
                  </a:lnTo>
                  <a:lnTo>
                    <a:pt x="7" y="258"/>
                  </a:lnTo>
                  <a:lnTo>
                    <a:pt x="5" y="254"/>
                  </a:lnTo>
                  <a:lnTo>
                    <a:pt x="7" y="252"/>
                  </a:lnTo>
                  <a:lnTo>
                    <a:pt x="8" y="252"/>
                  </a:lnTo>
                  <a:lnTo>
                    <a:pt x="9" y="249"/>
                  </a:lnTo>
                  <a:lnTo>
                    <a:pt x="8" y="245"/>
                  </a:lnTo>
                  <a:lnTo>
                    <a:pt x="8" y="241"/>
                  </a:lnTo>
                  <a:lnTo>
                    <a:pt x="8" y="237"/>
                  </a:lnTo>
                  <a:lnTo>
                    <a:pt x="5" y="233"/>
                  </a:lnTo>
                  <a:lnTo>
                    <a:pt x="4" y="225"/>
                  </a:lnTo>
                  <a:lnTo>
                    <a:pt x="5" y="217"/>
                  </a:lnTo>
                  <a:lnTo>
                    <a:pt x="4" y="217"/>
                  </a:lnTo>
                  <a:lnTo>
                    <a:pt x="4" y="213"/>
                  </a:lnTo>
                  <a:lnTo>
                    <a:pt x="3" y="211"/>
                  </a:lnTo>
                  <a:lnTo>
                    <a:pt x="3" y="208"/>
                  </a:lnTo>
                  <a:lnTo>
                    <a:pt x="1" y="200"/>
                  </a:lnTo>
                  <a:lnTo>
                    <a:pt x="0" y="198"/>
                  </a:lnTo>
                  <a:lnTo>
                    <a:pt x="0" y="192"/>
                  </a:lnTo>
                  <a:lnTo>
                    <a:pt x="3" y="189"/>
                  </a:lnTo>
                  <a:lnTo>
                    <a:pt x="1" y="178"/>
                  </a:lnTo>
                  <a:lnTo>
                    <a:pt x="4" y="173"/>
                  </a:lnTo>
                  <a:lnTo>
                    <a:pt x="7" y="172"/>
                  </a:lnTo>
                  <a:lnTo>
                    <a:pt x="7" y="169"/>
                  </a:lnTo>
                  <a:lnTo>
                    <a:pt x="8" y="165"/>
                  </a:lnTo>
                  <a:lnTo>
                    <a:pt x="7" y="157"/>
                  </a:lnTo>
                  <a:lnTo>
                    <a:pt x="9" y="153"/>
                  </a:lnTo>
                  <a:lnTo>
                    <a:pt x="9" y="151"/>
                  </a:lnTo>
                  <a:lnTo>
                    <a:pt x="10" y="149"/>
                  </a:lnTo>
                  <a:lnTo>
                    <a:pt x="8" y="147"/>
                  </a:lnTo>
                  <a:lnTo>
                    <a:pt x="8" y="146"/>
                  </a:lnTo>
                  <a:lnTo>
                    <a:pt x="9" y="145"/>
                  </a:lnTo>
                  <a:lnTo>
                    <a:pt x="9" y="142"/>
                  </a:lnTo>
                  <a:lnTo>
                    <a:pt x="10" y="136"/>
                  </a:lnTo>
                  <a:lnTo>
                    <a:pt x="10" y="134"/>
                  </a:lnTo>
                  <a:lnTo>
                    <a:pt x="9" y="134"/>
                  </a:lnTo>
                  <a:lnTo>
                    <a:pt x="9" y="132"/>
                  </a:lnTo>
                  <a:lnTo>
                    <a:pt x="8" y="129"/>
                  </a:lnTo>
                  <a:lnTo>
                    <a:pt x="7" y="126"/>
                  </a:lnTo>
                  <a:lnTo>
                    <a:pt x="7" y="121"/>
                  </a:lnTo>
                  <a:lnTo>
                    <a:pt x="4" y="119"/>
                  </a:lnTo>
                  <a:lnTo>
                    <a:pt x="5" y="114"/>
                  </a:lnTo>
                  <a:lnTo>
                    <a:pt x="7" y="111"/>
                  </a:lnTo>
                  <a:lnTo>
                    <a:pt x="10" y="111"/>
                  </a:lnTo>
                  <a:lnTo>
                    <a:pt x="12" y="109"/>
                  </a:lnTo>
                  <a:lnTo>
                    <a:pt x="18" y="107"/>
                  </a:lnTo>
                  <a:lnTo>
                    <a:pt x="18" y="105"/>
                  </a:lnTo>
                  <a:lnTo>
                    <a:pt x="20" y="101"/>
                  </a:lnTo>
                  <a:lnTo>
                    <a:pt x="21" y="100"/>
                  </a:lnTo>
                  <a:lnTo>
                    <a:pt x="26" y="97"/>
                  </a:lnTo>
                  <a:lnTo>
                    <a:pt x="28" y="93"/>
                  </a:lnTo>
                  <a:lnTo>
                    <a:pt x="28" y="91"/>
                  </a:lnTo>
                  <a:lnTo>
                    <a:pt x="28" y="90"/>
                  </a:lnTo>
                  <a:lnTo>
                    <a:pt x="30" y="90"/>
                  </a:lnTo>
                  <a:lnTo>
                    <a:pt x="32" y="87"/>
                  </a:lnTo>
                  <a:lnTo>
                    <a:pt x="32" y="85"/>
                  </a:lnTo>
                  <a:lnTo>
                    <a:pt x="30" y="83"/>
                  </a:lnTo>
                  <a:lnTo>
                    <a:pt x="29" y="82"/>
                  </a:lnTo>
                  <a:lnTo>
                    <a:pt x="32" y="78"/>
                  </a:lnTo>
                  <a:lnTo>
                    <a:pt x="30" y="77"/>
                  </a:lnTo>
                  <a:lnTo>
                    <a:pt x="29" y="73"/>
                  </a:lnTo>
                  <a:lnTo>
                    <a:pt x="26" y="73"/>
                  </a:lnTo>
                  <a:lnTo>
                    <a:pt x="25" y="70"/>
                  </a:lnTo>
                  <a:lnTo>
                    <a:pt x="21" y="64"/>
                  </a:lnTo>
                  <a:lnTo>
                    <a:pt x="24" y="60"/>
                  </a:lnTo>
                  <a:lnTo>
                    <a:pt x="24" y="56"/>
                  </a:lnTo>
                  <a:lnTo>
                    <a:pt x="26" y="47"/>
                  </a:lnTo>
                  <a:lnTo>
                    <a:pt x="24" y="43"/>
                  </a:lnTo>
                  <a:lnTo>
                    <a:pt x="21" y="41"/>
                  </a:lnTo>
                  <a:lnTo>
                    <a:pt x="22" y="35"/>
                  </a:lnTo>
                  <a:lnTo>
                    <a:pt x="22" y="31"/>
                  </a:lnTo>
                  <a:lnTo>
                    <a:pt x="25" y="25"/>
                  </a:lnTo>
                  <a:lnTo>
                    <a:pt x="25" y="16"/>
                  </a:lnTo>
                  <a:lnTo>
                    <a:pt x="21" y="13"/>
                  </a:lnTo>
                  <a:lnTo>
                    <a:pt x="25" y="12"/>
                  </a:lnTo>
                  <a:lnTo>
                    <a:pt x="30" y="4"/>
                  </a:lnTo>
                  <a:lnTo>
                    <a:pt x="40" y="6"/>
                  </a:lnTo>
                  <a:lnTo>
                    <a:pt x="43" y="0"/>
                  </a:lnTo>
                  <a:lnTo>
                    <a:pt x="65" y="60"/>
                  </a:lnTo>
                  <a:lnTo>
                    <a:pt x="77" y="97"/>
                  </a:lnTo>
                  <a:lnTo>
                    <a:pt x="92" y="143"/>
                  </a:lnTo>
                  <a:lnTo>
                    <a:pt x="99" y="164"/>
                  </a:lnTo>
                  <a:lnTo>
                    <a:pt x="100" y="165"/>
                  </a:lnTo>
                  <a:lnTo>
                    <a:pt x="100" y="167"/>
                  </a:lnTo>
                  <a:lnTo>
                    <a:pt x="100" y="168"/>
                  </a:lnTo>
                  <a:lnTo>
                    <a:pt x="102" y="169"/>
                  </a:lnTo>
                  <a:lnTo>
                    <a:pt x="102" y="175"/>
                  </a:lnTo>
                  <a:lnTo>
                    <a:pt x="103" y="177"/>
                  </a:lnTo>
                  <a:lnTo>
                    <a:pt x="103" y="182"/>
                  </a:lnTo>
                  <a:lnTo>
                    <a:pt x="104" y="185"/>
                  </a:lnTo>
                  <a:lnTo>
                    <a:pt x="111" y="189"/>
                  </a:lnTo>
                  <a:lnTo>
                    <a:pt x="112" y="192"/>
                  </a:lnTo>
                  <a:lnTo>
                    <a:pt x="119" y="194"/>
                  </a:lnTo>
                  <a:lnTo>
                    <a:pt x="120" y="202"/>
                  </a:lnTo>
                  <a:lnTo>
                    <a:pt x="121" y="204"/>
                  </a:lnTo>
                  <a:lnTo>
                    <a:pt x="117" y="206"/>
                  </a:lnTo>
                  <a:lnTo>
                    <a:pt x="119" y="208"/>
                  </a:lnTo>
                  <a:lnTo>
                    <a:pt x="117" y="211"/>
                  </a:lnTo>
                  <a:lnTo>
                    <a:pt x="119" y="213"/>
                  </a:lnTo>
                  <a:lnTo>
                    <a:pt x="124" y="208"/>
                  </a:lnTo>
                  <a:lnTo>
                    <a:pt x="129" y="210"/>
                  </a:lnTo>
                  <a:lnTo>
                    <a:pt x="129" y="229"/>
                  </a:lnTo>
                  <a:lnTo>
                    <a:pt x="127" y="231"/>
                  </a:lnTo>
                  <a:lnTo>
                    <a:pt x="123" y="229"/>
                  </a:lnTo>
                  <a:lnTo>
                    <a:pt x="121" y="231"/>
                  </a:lnTo>
                  <a:lnTo>
                    <a:pt x="115" y="236"/>
                  </a:lnTo>
                  <a:lnTo>
                    <a:pt x="114" y="241"/>
                  </a:lnTo>
                  <a:lnTo>
                    <a:pt x="108" y="241"/>
                  </a:lnTo>
                  <a:lnTo>
                    <a:pt x="104" y="242"/>
                  </a:lnTo>
                  <a:lnTo>
                    <a:pt x="106" y="249"/>
                  </a:lnTo>
                  <a:lnTo>
                    <a:pt x="102" y="250"/>
                  </a:lnTo>
                  <a:lnTo>
                    <a:pt x="102" y="252"/>
                  </a:lnTo>
                  <a:lnTo>
                    <a:pt x="100" y="256"/>
                  </a:lnTo>
                  <a:lnTo>
                    <a:pt x="57" y="267"/>
                  </a:lnTo>
                  <a:lnTo>
                    <a:pt x="53" y="267"/>
                  </a:lnTo>
                  <a:lnTo>
                    <a:pt x="29" y="272"/>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236" name="Freeform 415"/>
            <p:cNvSpPr>
              <a:spLocks noEditPoints="1"/>
            </p:cNvSpPr>
            <p:nvPr/>
          </p:nvSpPr>
          <p:spPr bwMode="auto">
            <a:xfrm>
              <a:off x="7650163" y="3167063"/>
              <a:ext cx="444500" cy="238125"/>
            </a:xfrm>
            <a:custGeom>
              <a:avLst/>
              <a:gdLst/>
              <a:ahLst/>
              <a:cxnLst>
                <a:cxn ang="0">
                  <a:pos x="164" y="115"/>
                </a:cxn>
                <a:cxn ang="0">
                  <a:pos x="163" y="108"/>
                </a:cxn>
                <a:cxn ang="0">
                  <a:pos x="162" y="104"/>
                </a:cxn>
                <a:cxn ang="0">
                  <a:pos x="155" y="98"/>
                </a:cxn>
                <a:cxn ang="0">
                  <a:pos x="146" y="97"/>
                </a:cxn>
                <a:cxn ang="0">
                  <a:pos x="124" y="102"/>
                </a:cxn>
                <a:cxn ang="0">
                  <a:pos x="100" y="108"/>
                </a:cxn>
                <a:cxn ang="0">
                  <a:pos x="69" y="116"/>
                </a:cxn>
                <a:cxn ang="0">
                  <a:pos x="67" y="118"/>
                </a:cxn>
                <a:cxn ang="0">
                  <a:pos x="55" y="118"/>
                </a:cxn>
                <a:cxn ang="0">
                  <a:pos x="52" y="124"/>
                </a:cxn>
                <a:cxn ang="0">
                  <a:pos x="36" y="124"/>
                </a:cxn>
                <a:cxn ang="0">
                  <a:pos x="3" y="132"/>
                </a:cxn>
                <a:cxn ang="0">
                  <a:pos x="0" y="85"/>
                </a:cxn>
                <a:cxn ang="0">
                  <a:pos x="18" y="55"/>
                </a:cxn>
                <a:cxn ang="0">
                  <a:pos x="59" y="46"/>
                </a:cxn>
                <a:cxn ang="0">
                  <a:pos x="96" y="38"/>
                </a:cxn>
                <a:cxn ang="0">
                  <a:pos x="143" y="27"/>
                </a:cxn>
                <a:cxn ang="0">
                  <a:pos x="145" y="21"/>
                </a:cxn>
                <a:cxn ang="0">
                  <a:pos x="147" y="13"/>
                </a:cxn>
                <a:cxn ang="0">
                  <a:pos x="157" y="12"/>
                </a:cxn>
                <a:cxn ang="0">
                  <a:pos x="164" y="2"/>
                </a:cxn>
                <a:cxn ang="0">
                  <a:pos x="170" y="2"/>
                </a:cxn>
                <a:cxn ang="0">
                  <a:pos x="183" y="19"/>
                </a:cxn>
                <a:cxn ang="0">
                  <a:pos x="193" y="23"/>
                </a:cxn>
                <a:cxn ang="0">
                  <a:pos x="179" y="42"/>
                </a:cxn>
                <a:cxn ang="0">
                  <a:pos x="172" y="62"/>
                </a:cxn>
                <a:cxn ang="0">
                  <a:pos x="183" y="60"/>
                </a:cxn>
                <a:cxn ang="0">
                  <a:pos x="192" y="59"/>
                </a:cxn>
                <a:cxn ang="0">
                  <a:pos x="211" y="83"/>
                </a:cxn>
                <a:cxn ang="0">
                  <a:pos x="222" y="97"/>
                </a:cxn>
                <a:cxn ang="0">
                  <a:pos x="243" y="99"/>
                </a:cxn>
                <a:cxn ang="0">
                  <a:pos x="248" y="99"/>
                </a:cxn>
                <a:cxn ang="0">
                  <a:pos x="259" y="81"/>
                </a:cxn>
                <a:cxn ang="0">
                  <a:pos x="235" y="67"/>
                </a:cxn>
                <a:cxn ang="0">
                  <a:pos x="251" y="66"/>
                </a:cxn>
                <a:cxn ang="0">
                  <a:pos x="267" y="87"/>
                </a:cxn>
                <a:cxn ang="0">
                  <a:pos x="238" y="112"/>
                </a:cxn>
                <a:cxn ang="0">
                  <a:pos x="222" y="125"/>
                </a:cxn>
                <a:cxn ang="0">
                  <a:pos x="218" y="106"/>
                </a:cxn>
                <a:cxn ang="0">
                  <a:pos x="201" y="122"/>
                </a:cxn>
                <a:cxn ang="0">
                  <a:pos x="188" y="139"/>
                </a:cxn>
                <a:cxn ang="0">
                  <a:pos x="178" y="122"/>
                </a:cxn>
                <a:cxn ang="0">
                  <a:pos x="171" y="118"/>
                </a:cxn>
                <a:cxn ang="0">
                  <a:pos x="227" y="135"/>
                </a:cxn>
                <a:cxn ang="0">
                  <a:pos x="231" y="135"/>
                </a:cxn>
                <a:cxn ang="0">
                  <a:pos x="235" y="136"/>
                </a:cxn>
                <a:cxn ang="0">
                  <a:pos x="221" y="147"/>
                </a:cxn>
                <a:cxn ang="0">
                  <a:pos x="211" y="147"/>
                </a:cxn>
                <a:cxn ang="0">
                  <a:pos x="218" y="149"/>
                </a:cxn>
                <a:cxn ang="0">
                  <a:pos x="222" y="133"/>
                </a:cxn>
                <a:cxn ang="0">
                  <a:pos x="227" y="135"/>
                </a:cxn>
                <a:cxn ang="0">
                  <a:pos x="273" y="132"/>
                </a:cxn>
                <a:cxn ang="0">
                  <a:pos x="269" y="137"/>
                </a:cxn>
                <a:cxn ang="0">
                  <a:pos x="269" y="126"/>
                </a:cxn>
                <a:cxn ang="0">
                  <a:pos x="279" y="139"/>
                </a:cxn>
                <a:cxn ang="0">
                  <a:pos x="260" y="143"/>
                </a:cxn>
                <a:cxn ang="0">
                  <a:pos x="267" y="139"/>
                </a:cxn>
              </a:cxnLst>
              <a:rect l="0" t="0" r="r" b="b"/>
              <a:pathLst>
                <a:path w="279" h="150">
                  <a:moveTo>
                    <a:pt x="166" y="116"/>
                  </a:moveTo>
                  <a:lnTo>
                    <a:pt x="164" y="115"/>
                  </a:lnTo>
                  <a:lnTo>
                    <a:pt x="163" y="112"/>
                  </a:lnTo>
                  <a:lnTo>
                    <a:pt x="163" y="108"/>
                  </a:lnTo>
                  <a:lnTo>
                    <a:pt x="162" y="107"/>
                  </a:lnTo>
                  <a:lnTo>
                    <a:pt x="162" y="104"/>
                  </a:lnTo>
                  <a:lnTo>
                    <a:pt x="158" y="106"/>
                  </a:lnTo>
                  <a:lnTo>
                    <a:pt x="155" y="98"/>
                  </a:lnTo>
                  <a:lnTo>
                    <a:pt x="155" y="94"/>
                  </a:lnTo>
                  <a:lnTo>
                    <a:pt x="146" y="97"/>
                  </a:lnTo>
                  <a:lnTo>
                    <a:pt x="125" y="103"/>
                  </a:lnTo>
                  <a:lnTo>
                    <a:pt x="124" y="102"/>
                  </a:lnTo>
                  <a:lnTo>
                    <a:pt x="104" y="107"/>
                  </a:lnTo>
                  <a:lnTo>
                    <a:pt x="100" y="108"/>
                  </a:lnTo>
                  <a:lnTo>
                    <a:pt x="73" y="115"/>
                  </a:lnTo>
                  <a:lnTo>
                    <a:pt x="69" y="116"/>
                  </a:lnTo>
                  <a:lnTo>
                    <a:pt x="68" y="116"/>
                  </a:lnTo>
                  <a:lnTo>
                    <a:pt x="67" y="118"/>
                  </a:lnTo>
                  <a:lnTo>
                    <a:pt x="65" y="116"/>
                  </a:lnTo>
                  <a:lnTo>
                    <a:pt x="55" y="118"/>
                  </a:lnTo>
                  <a:lnTo>
                    <a:pt x="55" y="122"/>
                  </a:lnTo>
                  <a:lnTo>
                    <a:pt x="52" y="124"/>
                  </a:lnTo>
                  <a:lnTo>
                    <a:pt x="51" y="120"/>
                  </a:lnTo>
                  <a:lnTo>
                    <a:pt x="36" y="124"/>
                  </a:lnTo>
                  <a:lnTo>
                    <a:pt x="34" y="124"/>
                  </a:lnTo>
                  <a:lnTo>
                    <a:pt x="3" y="132"/>
                  </a:lnTo>
                  <a:lnTo>
                    <a:pt x="0" y="128"/>
                  </a:lnTo>
                  <a:lnTo>
                    <a:pt x="0" y="85"/>
                  </a:lnTo>
                  <a:lnTo>
                    <a:pt x="1" y="59"/>
                  </a:lnTo>
                  <a:lnTo>
                    <a:pt x="18" y="55"/>
                  </a:lnTo>
                  <a:lnTo>
                    <a:pt x="25" y="54"/>
                  </a:lnTo>
                  <a:lnTo>
                    <a:pt x="59" y="46"/>
                  </a:lnTo>
                  <a:lnTo>
                    <a:pt x="71" y="43"/>
                  </a:lnTo>
                  <a:lnTo>
                    <a:pt x="96" y="38"/>
                  </a:lnTo>
                  <a:lnTo>
                    <a:pt x="99" y="38"/>
                  </a:lnTo>
                  <a:lnTo>
                    <a:pt x="143" y="27"/>
                  </a:lnTo>
                  <a:lnTo>
                    <a:pt x="145" y="23"/>
                  </a:lnTo>
                  <a:lnTo>
                    <a:pt x="145" y="21"/>
                  </a:lnTo>
                  <a:lnTo>
                    <a:pt x="149" y="20"/>
                  </a:lnTo>
                  <a:lnTo>
                    <a:pt x="147" y="13"/>
                  </a:lnTo>
                  <a:lnTo>
                    <a:pt x="151" y="12"/>
                  </a:lnTo>
                  <a:lnTo>
                    <a:pt x="157" y="12"/>
                  </a:lnTo>
                  <a:lnTo>
                    <a:pt x="158" y="7"/>
                  </a:lnTo>
                  <a:lnTo>
                    <a:pt x="164" y="2"/>
                  </a:lnTo>
                  <a:lnTo>
                    <a:pt x="166" y="0"/>
                  </a:lnTo>
                  <a:lnTo>
                    <a:pt x="170" y="2"/>
                  </a:lnTo>
                  <a:lnTo>
                    <a:pt x="172" y="0"/>
                  </a:lnTo>
                  <a:lnTo>
                    <a:pt x="183" y="19"/>
                  </a:lnTo>
                  <a:lnTo>
                    <a:pt x="195" y="17"/>
                  </a:lnTo>
                  <a:lnTo>
                    <a:pt x="193" y="23"/>
                  </a:lnTo>
                  <a:lnTo>
                    <a:pt x="182" y="31"/>
                  </a:lnTo>
                  <a:lnTo>
                    <a:pt x="179" y="42"/>
                  </a:lnTo>
                  <a:lnTo>
                    <a:pt x="174" y="46"/>
                  </a:lnTo>
                  <a:lnTo>
                    <a:pt x="172" y="62"/>
                  </a:lnTo>
                  <a:lnTo>
                    <a:pt x="182" y="64"/>
                  </a:lnTo>
                  <a:lnTo>
                    <a:pt x="183" y="60"/>
                  </a:lnTo>
                  <a:lnTo>
                    <a:pt x="188" y="59"/>
                  </a:lnTo>
                  <a:lnTo>
                    <a:pt x="192" y="59"/>
                  </a:lnTo>
                  <a:lnTo>
                    <a:pt x="201" y="67"/>
                  </a:lnTo>
                  <a:lnTo>
                    <a:pt x="211" y="83"/>
                  </a:lnTo>
                  <a:lnTo>
                    <a:pt x="218" y="85"/>
                  </a:lnTo>
                  <a:lnTo>
                    <a:pt x="222" y="97"/>
                  </a:lnTo>
                  <a:lnTo>
                    <a:pt x="231" y="101"/>
                  </a:lnTo>
                  <a:lnTo>
                    <a:pt x="243" y="99"/>
                  </a:lnTo>
                  <a:lnTo>
                    <a:pt x="239" y="102"/>
                  </a:lnTo>
                  <a:lnTo>
                    <a:pt x="248" y="99"/>
                  </a:lnTo>
                  <a:lnTo>
                    <a:pt x="260" y="89"/>
                  </a:lnTo>
                  <a:lnTo>
                    <a:pt x="259" y="81"/>
                  </a:lnTo>
                  <a:lnTo>
                    <a:pt x="248" y="69"/>
                  </a:lnTo>
                  <a:lnTo>
                    <a:pt x="235" y="67"/>
                  </a:lnTo>
                  <a:lnTo>
                    <a:pt x="243" y="63"/>
                  </a:lnTo>
                  <a:lnTo>
                    <a:pt x="251" y="66"/>
                  </a:lnTo>
                  <a:lnTo>
                    <a:pt x="260" y="76"/>
                  </a:lnTo>
                  <a:lnTo>
                    <a:pt x="267" y="87"/>
                  </a:lnTo>
                  <a:lnTo>
                    <a:pt x="267" y="98"/>
                  </a:lnTo>
                  <a:lnTo>
                    <a:pt x="238" y="112"/>
                  </a:lnTo>
                  <a:lnTo>
                    <a:pt x="236" y="118"/>
                  </a:lnTo>
                  <a:lnTo>
                    <a:pt x="222" y="125"/>
                  </a:lnTo>
                  <a:lnTo>
                    <a:pt x="219" y="124"/>
                  </a:lnTo>
                  <a:lnTo>
                    <a:pt x="218" y="106"/>
                  </a:lnTo>
                  <a:lnTo>
                    <a:pt x="205" y="120"/>
                  </a:lnTo>
                  <a:lnTo>
                    <a:pt x="201" y="122"/>
                  </a:lnTo>
                  <a:lnTo>
                    <a:pt x="196" y="135"/>
                  </a:lnTo>
                  <a:lnTo>
                    <a:pt x="188" y="139"/>
                  </a:lnTo>
                  <a:lnTo>
                    <a:pt x="182" y="124"/>
                  </a:lnTo>
                  <a:lnTo>
                    <a:pt x="178" y="122"/>
                  </a:lnTo>
                  <a:lnTo>
                    <a:pt x="175" y="120"/>
                  </a:lnTo>
                  <a:lnTo>
                    <a:pt x="171" y="118"/>
                  </a:lnTo>
                  <a:lnTo>
                    <a:pt x="166" y="116"/>
                  </a:lnTo>
                  <a:close/>
                  <a:moveTo>
                    <a:pt x="227" y="135"/>
                  </a:moveTo>
                  <a:lnTo>
                    <a:pt x="228" y="130"/>
                  </a:lnTo>
                  <a:lnTo>
                    <a:pt x="231" y="135"/>
                  </a:lnTo>
                  <a:lnTo>
                    <a:pt x="230" y="136"/>
                  </a:lnTo>
                  <a:lnTo>
                    <a:pt x="235" y="136"/>
                  </a:lnTo>
                  <a:lnTo>
                    <a:pt x="238" y="141"/>
                  </a:lnTo>
                  <a:lnTo>
                    <a:pt x="221" y="147"/>
                  </a:lnTo>
                  <a:lnTo>
                    <a:pt x="219" y="150"/>
                  </a:lnTo>
                  <a:lnTo>
                    <a:pt x="211" y="147"/>
                  </a:lnTo>
                  <a:lnTo>
                    <a:pt x="217" y="147"/>
                  </a:lnTo>
                  <a:lnTo>
                    <a:pt x="218" y="149"/>
                  </a:lnTo>
                  <a:lnTo>
                    <a:pt x="218" y="143"/>
                  </a:lnTo>
                  <a:lnTo>
                    <a:pt x="222" y="133"/>
                  </a:lnTo>
                  <a:lnTo>
                    <a:pt x="226" y="130"/>
                  </a:lnTo>
                  <a:lnTo>
                    <a:pt x="227" y="135"/>
                  </a:lnTo>
                  <a:close/>
                  <a:moveTo>
                    <a:pt x="271" y="135"/>
                  </a:moveTo>
                  <a:lnTo>
                    <a:pt x="273" y="132"/>
                  </a:lnTo>
                  <a:lnTo>
                    <a:pt x="271" y="132"/>
                  </a:lnTo>
                  <a:lnTo>
                    <a:pt x="269" y="137"/>
                  </a:lnTo>
                  <a:lnTo>
                    <a:pt x="271" y="130"/>
                  </a:lnTo>
                  <a:lnTo>
                    <a:pt x="269" y="126"/>
                  </a:lnTo>
                  <a:lnTo>
                    <a:pt x="277" y="135"/>
                  </a:lnTo>
                  <a:lnTo>
                    <a:pt x="279" y="139"/>
                  </a:lnTo>
                  <a:lnTo>
                    <a:pt x="269" y="143"/>
                  </a:lnTo>
                  <a:lnTo>
                    <a:pt x="260" y="143"/>
                  </a:lnTo>
                  <a:lnTo>
                    <a:pt x="260" y="139"/>
                  </a:lnTo>
                  <a:lnTo>
                    <a:pt x="267" y="139"/>
                  </a:lnTo>
                  <a:lnTo>
                    <a:pt x="271" y="135"/>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237" name="Freeform 420"/>
            <p:cNvSpPr>
              <a:spLocks noEditPoints="1"/>
            </p:cNvSpPr>
            <p:nvPr/>
          </p:nvSpPr>
          <p:spPr bwMode="auto">
            <a:xfrm>
              <a:off x="6915150" y="2928938"/>
              <a:ext cx="962025" cy="720725"/>
            </a:xfrm>
            <a:custGeom>
              <a:avLst/>
              <a:gdLst/>
              <a:ahLst/>
              <a:cxnLst>
                <a:cxn ang="0">
                  <a:pos x="41" y="329"/>
                </a:cxn>
                <a:cxn ang="0">
                  <a:pos x="51" y="281"/>
                </a:cxn>
                <a:cxn ang="0">
                  <a:pos x="33" y="260"/>
                </a:cxn>
                <a:cxn ang="0">
                  <a:pos x="141" y="242"/>
                </a:cxn>
                <a:cxn ang="0">
                  <a:pos x="202" y="221"/>
                </a:cxn>
                <a:cxn ang="0">
                  <a:pos x="233" y="182"/>
                </a:cxn>
                <a:cxn ang="0">
                  <a:pos x="230" y="151"/>
                </a:cxn>
                <a:cxn ang="0">
                  <a:pos x="209" y="138"/>
                </a:cxn>
                <a:cxn ang="0">
                  <a:pos x="289" y="33"/>
                </a:cxn>
                <a:cxn ang="0">
                  <a:pos x="400" y="3"/>
                </a:cxn>
                <a:cxn ang="0">
                  <a:pos x="406" y="20"/>
                </a:cxn>
                <a:cxn ang="0">
                  <a:pos x="408" y="37"/>
                </a:cxn>
                <a:cxn ang="0">
                  <a:pos x="413" y="45"/>
                </a:cxn>
                <a:cxn ang="0">
                  <a:pos x="421" y="72"/>
                </a:cxn>
                <a:cxn ang="0">
                  <a:pos x="418" y="89"/>
                </a:cxn>
                <a:cxn ang="0">
                  <a:pos x="421" y="101"/>
                </a:cxn>
                <a:cxn ang="0">
                  <a:pos x="430" y="120"/>
                </a:cxn>
                <a:cxn ang="0">
                  <a:pos x="430" y="140"/>
                </a:cxn>
                <a:cxn ang="0">
                  <a:pos x="437" y="134"/>
                </a:cxn>
                <a:cxn ang="0">
                  <a:pos x="444" y="144"/>
                </a:cxn>
                <a:cxn ang="0">
                  <a:pos x="458" y="214"/>
                </a:cxn>
                <a:cxn ang="0">
                  <a:pos x="461" y="287"/>
                </a:cxn>
                <a:cxn ang="0">
                  <a:pos x="475" y="357"/>
                </a:cxn>
                <a:cxn ang="0">
                  <a:pos x="476" y="394"/>
                </a:cxn>
                <a:cxn ang="0">
                  <a:pos x="461" y="419"/>
                </a:cxn>
                <a:cxn ang="0">
                  <a:pos x="460" y="411"/>
                </a:cxn>
                <a:cxn ang="0">
                  <a:pos x="432" y="394"/>
                </a:cxn>
                <a:cxn ang="0">
                  <a:pos x="390" y="377"/>
                </a:cxn>
                <a:cxn ang="0">
                  <a:pos x="383" y="374"/>
                </a:cxn>
                <a:cxn ang="0">
                  <a:pos x="371" y="370"/>
                </a:cxn>
                <a:cxn ang="0">
                  <a:pos x="358" y="361"/>
                </a:cxn>
                <a:cxn ang="0">
                  <a:pos x="355" y="345"/>
                </a:cxn>
                <a:cxn ang="0">
                  <a:pos x="349" y="339"/>
                </a:cxn>
                <a:cxn ang="0">
                  <a:pos x="334" y="331"/>
                </a:cxn>
                <a:cxn ang="0">
                  <a:pos x="319" y="330"/>
                </a:cxn>
                <a:cxn ang="0">
                  <a:pos x="213" y="353"/>
                </a:cxn>
                <a:cxn ang="0">
                  <a:pos x="120" y="373"/>
                </a:cxn>
                <a:cxn ang="0">
                  <a:pos x="16" y="393"/>
                </a:cxn>
                <a:cxn ang="0">
                  <a:pos x="468" y="444"/>
                </a:cxn>
                <a:cxn ang="0">
                  <a:pos x="466" y="436"/>
                </a:cxn>
                <a:cxn ang="0">
                  <a:pos x="461" y="426"/>
                </a:cxn>
                <a:cxn ang="0">
                  <a:pos x="483" y="403"/>
                </a:cxn>
                <a:cxn ang="0">
                  <a:pos x="516" y="390"/>
                </a:cxn>
                <a:cxn ang="0">
                  <a:pos x="573" y="355"/>
                </a:cxn>
                <a:cxn ang="0">
                  <a:pos x="557" y="385"/>
                </a:cxn>
                <a:cxn ang="0">
                  <a:pos x="593" y="365"/>
                </a:cxn>
                <a:cxn ang="0">
                  <a:pos x="565" y="391"/>
                </a:cxn>
                <a:cxn ang="0">
                  <a:pos x="512" y="424"/>
                </a:cxn>
                <a:cxn ang="0">
                  <a:pos x="547" y="402"/>
                </a:cxn>
                <a:cxn ang="0">
                  <a:pos x="530" y="415"/>
                </a:cxn>
                <a:cxn ang="0">
                  <a:pos x="444" y="451"/>
                </a:cxn>
                <a:cxn ang="0">
                  <a:pos x="453" y="448"/>
                </a:cxn>
              </a:cxnLst>
              <a:rect l="0" t="0" r="r" b="b"/>
              <a:pathLst>
                <a:path w="606" h="454">
                  <a:moveTo>
                    <a:pt x="0" y="368"/>
                  </a:moveTo>
                  <a:lnTo>
                    <a:pt x="21" y="349"/>
                  </a:lnTo>
                  <a:lnTo>
                    <a:pt x="26" y="341"/>
                  </a:lnTo>
                  <a:lnTo>
                    <a:pt x="41" y="329"/>
                  </a:lnTo>
                  <a:lnTo>
                    <a:pt x="45" y="316"/>
                  </a:lnTo>
                  <a:lnTo>
                    <a:pt x="56" y="304"/>
                  </a:lnTo>
                  <a:lnTo>
                    <a:pt x="47" y="287"/>
                  </a:lnTo>
                  <a:lnTo>
                    <a:pt x="51" y="281"/>
                  </a:lnTo>
                  <a:lnTo>
                    <a:pt x="47" y="278"/>
                  </a:lnTo>
                  <a:lnTo>
                    <a:pt x="37" y="277"/>
                  </a:lnTo>
                  <a:lnTo>
                    <a:pt x="37" y="271"/>
                  </a:lnTo>
                  <a:lnTo>
                    <a:pt x="33" y="260"/>
                  </a:lnTo>
                  <a:lnTo>
                    <a:pt x="74" y="242"/>
                  </a:lnTo>
                  <a:lnTo>
                    <a:pt x="109" y="235"/>
                  </a:lnTo>
                  <a:lnTo>
                    <a:pt x="127" y="235"/>
                  </a:lnTo>
                  <a:lnTo>
                    <a:pt x="141" y="242"/>
                  </a:lnTo>
                  <a:lnTo>
                    <a:pt x="154" y="235"/>
                  </a:lnTo>
                  <a:lnTo>
                    <a:pt x="188" y="227"/>
                  </a:lnTo>
                  <a:lnTo>
                    <a:pt x="198" y="219"/>
                  </a:lnTo>
                  <a:lnTo>
                    <a:pt x="202" y="221"/>
                  </a:lnTo>
                  <a:lnTo>
                    <a:pt x="206" y="210"/>
                  </a:lnTo>
                  <a:lnTo>
                    <a:pt x="216" y="198"/>
                  </a:lnTo>
                  <a:lnTo>
                    <a:pt x="231" y="190"/>
                  </a:lnTo>
                  <a:lnTo>
                    <a:pt x="233" y="182"/>
                  </a:lnTo>
                  <a:lnTo>
                    <a:pt x="230" y="178"/>
                  </a:lnTo>
                  <a:lnTo>
                    <a:pt x="223" y="163"/>
                  </a:lnTo>
                  <a:lnTo>
                    <a:pt x="226" y="155"/>
                  </a:lnTo>
                  <a:lnTo>
                    <a:pt x="230" y="151"/>
                  </a:lnTo>
                  <a:lnTo>
                    <a:pt x="227" y="144"/>
                  </a:lnTo>
                  <a:lnTo>
                    <a:pt x="222" y="140"/>
                  </a:lnTo>
                  <a:lnTo>
                    <a:pt x="216" y="144"/>
                  </a:lnTo>
                  <a:lnTo>
                    <a:pt x="209" y="138"/>
                  </a:lnTo>
                  <a:lnTo>
                    <a:pt x="239" y="102"/>
                  </a:lnTo>
                  <a:lnTo>
                    <a:pt x="243" y="88"/>
                  </a:lnTo>
                  <a:lnTo>
                    <a:pt x="266" y="52"/>
                  </a:lnTo>
                  <a:lnTo>
                    <a:pt x="289" y="33"/>
                  </a:lnTo>
                  <a:lnTo>
                    <a:pt x="303" y="25"/>
                  </a:lnTo>
                  <a:lnTo>
                    <a:pt x="353" y="13"/>
                  </a:lnTo>
                  <a:lnTo>
                    <a:pt x="400" y="0"/>
                  </a:lnTo>
                  <a:lnTo>
                    <a:pt x="400" y="3"/>
                  </a:lnTo>
                  <a:lnTo>
                    <a:pt x="402" y="7"/>
                  </a:lnTo>
                  <a:lnTo>
                    <a:pt x="401" y="16"/>
                  </a:lnTo>
                  <a:lnTo>
                    <a:pt x="402" y="19"/>
                  </a:lnTo>
                  <a:lnTo>
                    <a:pt x="406" y="20"/>
                  </a:lnTo>
                  <a:lnTo>
                    <a:pt x="404" y="27"/>
                  </a:lnTo>
                  <a:lnTo>
                    <a:pt x="408" y="31"/>
                  </a:lnTo>
                  <a:lnTo>
                    <a:pt x="406" y="34"/>
                  </a:lnTo>
                  <a:lnTo>
                    <a:pt x="408" y="37"/>
                  </a:lnTo>
                  <a:lnTo>
                    <a:pt x="408" y="38"/>
                  </a:lnTo>
                  <a:lnTo>
                    <a:pt x="409" y="42"/>
                  </a:lnTo>
                  <a:lnTo>
                    <a:pt x="411" y="45"/>
                  </a:lnTo>
                  <a:lnTo>
                    <a:pt x="413" y="45"/>
                  </a:lnTo>
                  <a:lnTo>
                    <a:pt x="418" y="55"/>
                  </a:lnTo>
                  <a:lnTo>
                    <a:pt x="418" y="58"/>
                  </a:lnTo>
                  <a:lnTo>
                    <a:pt x="417" y="62"/>
                  </a:lnTo>
                  <a:lnTo>
                    <a:pt x="421" y="72"/>
                  </a:lnTo>
                  <a:lnTo>
                    <a:pt x="418" y="79"/>
                  </a:lnTo>
                  <a:lnTo>
                    <a:pt x="418" y="83"/>
                  </a:lnTo>
                  <a:lnTo>
                    <a:pt x="417" y="87"/>
                  </a:lnTo>
                  <a:lnTo>
                    <a:pt x="418" y="89"/>
                  </a:lnTo>
                  <a:lnTo>
                    <a:pt x="417" y="93"/>
                  </a:lnTo>
                  <a:lnTo>
                    <a:pt x="418" y="95"/>
                  </a:lnTo>
                  <a:lnTo>
                    <a:pt x="421" y="97"/>
                  </a:lnTo>
                  <a:lnTo>
                    <a:pt x="421" y="101"/>
                  </a:lnTo>
                  <a:lnTo>
                    <a:pt x="423" y="107"/>
                  </a:lnTo>
                  <a:lnTo>
                    <a:pt x="425" y="110"/>
                  </a:lnTo>
                  <a:lnTo>
                    <a:pt x="427" y="118"/>
                  </a:lnTo>
                  <a:lnTo>
                    <a:pt x="430" y="120"/>
                  </a:lnTo>
                  <a:lnTo>
                    <a:pt x="430" y="122"/>
                  </a:lnTo>
                  <a:lnTo>
                    <a:pt x="430" y="126"/>
                  </a:lnTo>
                  <a:lnTo>
                    <a:pt x="429" y="134"/>
                  </a:lnTo>
                  <a:lnTo>
                    <a:pt x="430" y="140"/>
                  </a:lnTo>
                  <a:lnTo>
                    <a:pt x="432" y="141"/>
                  </a:lnTo>
                  <a:lnTo>
                    <a:pt x="433" y="136"/>
                  </a:lnTo>
                  <a:lnTo>
                    <a:pt x="437" y="133"/>
                  </a:lnTo>
                  <a:lnTo>
                    <a:pt x="437" y="134"/>
                  </a:lnTo>
                  <a:lnTo>
                    <a:pt x="439" y="136"/>
                  </a:lnTo>
                  <a:lnTo>
                    <a:pt x="439" y="138"/>
                  </a:lnTo>
                  <a:lnTo>
                    <a:pt x="441" y="140"/>
                  </a:lnTo>
                  <a:lnTo>
                    <a:pt x="444" y="144"/>
                  </a:lnTo>
                  <a:lnTo>
                    <a:pt x="449" y="163"/>
                  </a:lnTo>
                  <a:lnTo>
                    <a:pt x="456" y="200"/>
                  </a:lnTo>
                  <a:lnTo>
                    <a:pt x="458" y="210"/>
                  </a:lnTo>
                  <a:lnTo>
                    <a:pt x="458" y="214"/>
                  </a:lnTo>
                  <a:lnTo>
                    <a:pt x="461" y="218"/>
                  </a:lnTo>
                  <a:lnTo>
                    <a:pt x="462" y="218"/>
                  </a:lnTo>
                  <a:lnTo>
                    <a:pt x="461" y="244"/>
                  </a:lnTo>
                  <a:lnTo>
                    <a:pt x="461" y="287"/>
                  </a:lnTo>
                  <a:lnTo>
                    <a:pt x="464" y="291"/>
                  </a:lnTo>
                  <a:lnTo>
                    <a:pt x="470" y="327"/>
                  </a:lnTo>
                  <a:lnTo>
                    <a:pt x="472" y="341"/>
                  </a:lnTo>
                  <a:lnTo>
                    <a:pt x="475" y="357"/>
                  </a:lnTo>
                  <a:lnTo>
                    <a:pt x="476" y="365"/>
                  </a:lnTo>
                  <a:lnTo>
                    <a:pt x="485" y="372"/>
                  </a:lnTo>
                  <a:lnTo>
                    <a:pt x="468" y="386"/>
                  </a:lnTo>
                  <a:lnTo>
                    <a:pt x="476" y="394"/>
                  </a:lnTo>
                  <a:lnTo>
                    <a:pt x="476" y="395"/>
                  </a:lnTo>
                  <a:lnTo>
                    <a:pt x="470" y="409"/>
                  </a:lnTo>
                  <a:lnTo>
                    <a:pt x="470" y="413"/>
                  </a:lnTo>
                  <a:lnTo>
                    <a:pt x="461" y="419"/>
                  </a:lnTo>
                  <a:lnTo>
                    <a:pt x="457" y="430"/>
                  </a:lnTo>
                  <a:lnTo>
                    <a:pt x="457" y="426"/>
                  </a:lnTo>
                  <a:lnTo>
                    <a:pt x="457" y="421"/>
                  </a:lnTo>
                  <a:lnTo>
                    <a:pt x="460" y="411"/>
                  </a:lnTo>
                  <a:lnTo>
                    <a:pt x="460" y="407"/>
                  </a:lnTo>
                  <a:lnTo>
                    <a:pt x="460" y="403"/>
                  </a:lnTo>
                  <a:lnTo>
                    <a:pt x="458" y="399"/>
                  </a:lnTo>
                  <a:lnTo>
                    <a:pt x="432" y="394"/>
                  </a:lnTo>
                  <a:lnTo>
                    <a:pt x="430" y="393"/>
                  </a:lnTo>
                  <a:lnTo>
                    <a:pt x="419" y="389"/>
                  </a:lnTo>
                  <a:lnTo>
                    <a:pt x="390" y="380"/>
                  </a:lnTo>
                  <a:lnTo>
                    <a:pt x="390" y="377"/>
                  </a:lnTo>
                  <a:lnTo>
                    <a:pt x="386" y="376"/>
                  </a:lnTo>
                  <a:lnTo>
                    <a:pt x="386" y="373"/>
                  </a:lnTo>
                  <a:lnTo>
                    <a:pt x="385" y="373"/>
                  </a:lnTo>
                  <a:lnTo>
                    <a:pt x="383" y="374"/>
                  </a:lnTo>
                  <a:lnTo>
                    <a:pt x="377" y="373"/>
                  </a:lnTo>
                  <a:lnTo>
                    <a:pt x="375" y="374"/>
                  </a:lnTo>
                  <a:lnTo>
                    <a:pt x="373" y="373"/>
                  </a:lnTo>
                  <a:lnTo>
                    <a:pt x="371" y="370"/>
                  </a:lnTo>
                  <a:lnTo>
                    <a:pt x="369" y="372"/>
                  </a:lnTo>
                  <a:lnTo>
                    <a:pt x="363" y="366"/>
                  </a:lnTo>
                  <a:lnTo>
                    <a:pt x="362" y="364"/>
                  </a:lnTo>
                  <a:lnTo>
                    <a:pt x="358" y="361"/>
                  </a:lnTo>
                  <a:lnTo>
                    <a:pt x="359" y="357"/>
                  </a:lnTo>
                  <a:lnTo>
                    <a:pt x="355" y="351"/>
                  </a:lnTo>
                  <a:lnTo>
                    <a:pt x="357" y="349"/>
                  </a:lnTo>
                  <a:lnTo>
                    <a:pt x="355" y="345"/>
                  </a:lnTo>
                  <a:lnTo>
                    <a:pt x="353" y="345"/>
                  </a:lnTo>
                  <a:lnTo>
                    <a:pt x="351" y="343"/>
                  </a:lnTo>
                  <a:lnTo>
                    <a:pt x="353" y="341"/>
                  </a:lnTo>
                  <a:lnTo>
                    <a:pt x="349" y="339"/>
                  </a:lnTo>
                  <a:lnTo>
                    <a:pt x="346" y="338"/>
                  </a:lnTo>
                  <a:lnTo>
                    <a:pt x="345" y="338"/>
                  </a:lnTo>
                  <a:lnTo>
                    <a:pt x="338" y="339"/>
                  </a:lnTo>
                  <a:lnTo>
                    <a:pt x="334" y="331"/>
                  </a:lnTo>
                  <a:lnTo>
                    <a:pt x="332" y="331"/>
                  </a:lnTo>
                  <a:lnTo>
                    <a:pt x="329" y="329"/>
                  </a:lnTo>
                  <a:lnTo>
                    <a:pt x="326" y="329"/>
                  </a:lnTo>
                  <a:lnTo>
                    <a:pt x="319" y="330"/>
                  </a:lnTo>
                  <a:lnTo>
                    <a:pt x="273" y="341"/>
                  </a:lnTo>
                  <a:lnTo>
                    <a:pt x="270" y="341"/>
                  </a:lnTo>
                  <a:lnTo>
                    <a:pt x="241" y="347"/>
                  </a:lnTo>
                  <a:lnTo>
                    <a:pt x="213" y="353"/>
                  </a:lnTo>
                  <a:lnTo>
                    <a:pt x="210" y="353"/>
                  </a:lnTo>
                  <a:lnTo>
                    <a:pt x="163" y="364"/>
                  </a:lnTo>
                  <a:lnTo>
                    <a:pt x="153" y="366"/>
                  </a:lnTo>
                  <a:lnTo>
                    <a:pt x="120" y="373"/>
                  </a:lnTo>
                  <a:lnTo>
                    <a:pt x="113" y="374"/>
                  </a:lnTo>
                  <a:lnTo>
                    <a:pt x="66" y="382"/>
                  </a:lnTo>
                  <a:lnTo>
                    <a:pt x="56" y="385"/>
                  </a:lnTo>
                  <a:lnTo>
                    <a:pt x="16" y="393"/>
                  </a:lnTo>
                  <a:lnTo>
                    <a:pt x="6" y="394"/>
                  </a:lnTo>
                  <a:lnTo>
                    <a:pt x="0" y="368"/>
                  </a:lnTo>
                  <a:close/>
                  <a:moveTo>
                    <a:pt x="479" y="436"/>
                  </a:moveTo>
                  <a:lnTo>
                    <a:pt x="468" y="444"/>
                  </a:lnTo>
                  <a:lnTo>
                    <a:pt x="478" y="434"/>
                  </a:lnTo>
                  <a:lnTo>
                    <a:pt x="476" y="433"/>
                  </a:lnTo>
                  <a:lnTo>
                    <a:pt x="470" y="433"/>
                  </a:lnTo>
                  <a:lnTo>
                    <a:pt x="466" y="436"/>
                  </a:lnTo>
                  <a:lnTo>
                    <a:pt x="470" y="440"/>
                  </a:lnTo>
                  <a:lnTo>
                    <a:pt x="461" y="442"/>
                  </a:lnTo>
                  <a:lnTo>
                    <a:pt x="457" y="437"/>
                  </a:lnTo>
                  <a:lnTo>
                    <a:pt x="461" y="426"/>
                  </a:lnTo>
                  <a:lnTo>
                    <a:pt x="464" y="419"/>
                  </a:lnTo>
                  <a:lnTo>
                    <a:pt x="474" y="417"/>
                  </a:lnTo>
                  <a:lnTo>
                    <a:pt x="472" y="412"/>
                  </a:lnTo>
                  <a:lnTo>
                    <a:pt x="483" y="403"/>
                  </a:lnTo>
                  <a:lnTo>
                    <a:pt x="493" y="403"/>
                  </a:lnTo>
                  <a:lnTo>
                    <a:pt x="495" y="399"/>
                  </a:lnTo>
                  <a:lnTo>
                    <a:pt x="511" y="397"/>
                  </a:lnTo>
                  <a:lnTo>
                    <a:pt x="516" y="390"/>
                  </a:lnTo>
                  <a:lnTo>
                    <a:pt x="524" y="386"/>
                  </a:lnTo>
                  <a:lnTo>
                    <a:pt x="552" y="378"/>
                  </a:lnTo>
                  <a:lnTo>
                    <a:pt x="571" y="355"/>
                  </a:lnTo>
                  <a:lnTo>
                    <a:pt x="573" y="355"/>
                  </a:lnTo>
                  <a:lnTo>
                    <a:pt x="569" y="360"/>
                  </a:lnTo>
                  <a:lnTo>
                    <a:pt x="567" y="370"/>
                  </a:lnTo>
                  <a:lnTo>
                    <a:pt x="559" y="377"/>
                  </a:lnTo>
                  <a:lnTo>
                    <a:pt x="557" y="385"/>
                  </a:lnTo>
                  <a:lnTo>
                    <a:pt x="565" y="381"/>
                  </a:lnTo>
                  <a:lnTo>
                    <a:pt x="576" y="366"/>
                  </a:lnTo>
                  <a:lnTo>
                    <a:pt x="582" y="364"/>
                  </a:lnTo>
                  <a:lnTo>
                    <a:pt x="593" y="365"/>
                  </a:lnTo>
                  <a:lnTo>
                    <a:pt x="600" y="353"/>
                  </a:lnTo>
                  <a:lnTo>
                    <a:pt x="606" y="353"/>
                  </a:lnTo>
                  <a:lnTo>
                    <a:pt x="603" y="359"/>
                  </a:lnTo>
                  <a:lnTo>
                    <a:pt x="565" y="391"/>
                  </a:lnTo>
                  <a:lnTo>
                    <a:pt x="501" y="424"/>
                  </a:lnTo>
                  <a:lnTo>
                    <a:pt x="479" y="436"/>
                  </a:lnTo>
                  <a:close/>
                  <a:moveTo>
                    <a:pt x="512" y="425"/>
                  </a:moveTo>
                  <a:lnTo>
                    <a:pt x="512" y="424"/>
                  </a:lnTo>
                  <a:lnTo>
                    <a:pt x="516" y="423"/>
                  </a:lnTo>
                  <a:lnTo>
                    <a:pt x="529" y="415"/>
                  </a:lnTo>
                  <a:lnTo>
                    <a:pt x="540" y="405"/>
                  </a:lnTo>
                  <a:lnTo>
                    <a:pt x="547" y="402"/>
                  </a:lnTo>
                  <a:lnTo>
                    <a:pt x="548" y="401"/>
                  </a:lnTo>
                  <a:lnTo>
                    <a:pt x="548" y="402"/>
                  </a:lnTo>
                  <a:lnTo>
                    <a:pt x="536" y="411"/>
                  </a:lnTo>
                  <a:lnTo>
                    <a:pt x="530" y="415"/>
                  </a:lnTo>
                  <a:lnTo>
                    <a:pt x="516" y="424"/>
                  </a:lnTo>
                  <a:lnTo>
                    <a:pt x="512" y="425"/>
                  </a:lnTo>
                  <a:close/>
                  <a:moveTo>
                    <a:pt x="445" y="454"/>
                  </a:moveTo>
                  <a:lnTo>
                    <a:pt x="444" y="451"/>
                  </a:lnTo>
                  <a:lnTo>
                    <a:pt x="448" y="440"/>
                  </a:lnTo>
                  <a:lnTo>
                    <a:pt x="454" y="437"/>
                  </a:lnTo>
                  <a:lnTo>
                    <a:pt x="456" y="440"/>
                  </a:lnTo>
                  <a:lnTo>
                    <a:pt x="453" y="448"/>
                  </a:lnTo>
                  <a:lnTo>
                    <a:pt x="448" y="453"/>
                  </a:lnTo>
                  <a:lnTo>
                    <a:pt x="445" y="454"/>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238" name="Freeform 429"/>
            <p:cNvSpPr>
              <a:spLocks/>
            </p:cNvSpPr>
            <p:nvPr/>
          </p:nvSpPr>
          <p:spPr bwMode="auto">
            <a:xfrm>
              <a:off x="7651750" y="3333750"/>
              <a:ext cx="220663" cy="212725"/>
            </a:xfrm>
            <a:custGeom>
              <a:avLst/>
              <a:gdLst/>
              <a:ahLst/>
              <a:cxnLst>
                <a:cxn ang="0">
                  <a:pos x="9" y="80"/>
                </a:cxn>
                <a:cxn ang="0">
                  <a:pos x="7" y="66"/>
                </a:cxn>
                <a:cxn ang="0">
                  <a:pos x="0" y="29"/>
                </a:cxn>
                <a:cxn ang="0">
                  <a:pos x="32" y="22"/>
                </a:cxn>
                <a:cxn ang="0">
                  <a:pos x="34" y="22"/>
                </a:cxn>
                <a:cxn ang="0">
                  <a:pos x="49" y="18"/>
                </a:cxn>
                <a:cxn ang="0">
                  <a:pos x="50" y="22"/>
                </a:cxn>
                <a:cxn ang="0">
                  <a:pos x="53" y="20"/>
                </a:cxn>
                <a:cxn ang="0">
                  <a:pos x="53" y="16"/>
                </a:cxn>
                <a:cxn ang="0">
                  <a:pos x="63" y="14"/>
                </a:cxn>
                <a:cxn ang="0">
                  <a:pos x="65" y="15"/>
                </a:cxn>
                <a:cxn ang="0">
                  <a:pos x="65" y="14"/>
                </a:cxn>
                <a:cxn ang="0">
                  <a:pos x="67" y="14"/>
                </a:cxn>
                <a:cxn ang="0">
                  <a:pos x="71" y="12"/>
                </a:cxn>
                <a:cxn ang="0">
                  <a:pos x="98" y="6"/>
                </a:cxn>
                <a:cxn ang="0">
                  <a:pos x="101" y="4"/>
                </a:cxn>
                <a:cxn ang="0">
                  <a:pos x="122" y="0"/>
                </a:cxn>
                <a:cxn ang="0">
                  <a:pos x="123" y="0"/>
                </a:cxn>
                <a:cxn ang="0">
                  <a:pos x="131" y="28"/>
                </a:cxn>
                <a:cxn ang="0">
                  <a:pos x="133" y="36"/>
                </a:cxn>
                <a:cxn ang="0">
                  <a:pos x="135" y="40"/>
                </a:cxn>
                <a:cxn ang="0">
                  <a:pos x="139" y="58"/>
                </a:cxn>
                <a:cxn ang="0">
                  <a:pos x="135" y="60"/>
                </a:cxn>
                <a:cxn ang="0">
                  <a:pos x="137" y="66"/>
                </a:cxn>
                <a:cxn ang="0">
                  <a:pos x="137" y="68"/>
                </a:cxn>
                <a:cxn ang="0">
                  <a:pos x="137" y="68"/>
                </a:cxn>
                <a:cxn ang="0">
                  <a:pos x="108" y="80"/>
                </a:cxn>
                <a:cxn ang="0">
                  <a:pos x="104" y="80"/>
                </a:cxn>
                <a:cxn ang="0">
                  <a:pos x="98" y="76"/>
                </a:cxn>
                <a:cxn ang="0">
                  <a:pos x="100" y="83"/>
                </a:cxn>
                <a:cxn ang="0">
                  <a:pos x="89" y="87"/>
                </a:cxn>
                <a:cxn ang="0">
                  <a:pos x="61" y="93"/>
                </a:cxn>
                <a:cxn ang="0">
                  <a:pos x="50" y="108"/>
                </a:cxn>
                <a:cxn ang="0">
                  <a:pos x="13" y="134"/>
                </a:cxn>
                <a:cxn ang="0">
                  <a:pos x="13" y="133"/>
                </a:cxn>
                <a:cxn ang="0">
                  <a:pos x="5" y="125"/>
                </a:cxn>
                <a:cxn ang="0">
                  <a:pos x="22" y="111"/>
                </a:cxn>
                <a:cxn ang="0">
                  <a:pos x="13" y="104"/>
                </a:cxn>
                <a:cxn ang="0">
                  <a:pos x="12" y="96"/>
                </a:cxn>
                <a:cxn ang="0">
                  <a:pos x="9" y="80"/>
                </a:cxn>
              </a:cxnLst>
              <a:rect l="0" t="0" r="r" b="b"/>
              <a:pathLst>
                <a:path w="139" h="134">
                  <a:moveTo>
                    <a:pt x="9" y="80"/>
                  </a:moveTo>
                  <a:lnTo>
                    <a:pt x="7" y="66"/>
                  </a:lnTo>
                  <a:lnTo>
                    <a:pt x="0" y="29"/>
                  </a:lnTo>
                  <a:lnTo>
                    <a:pt x="32" y="22"/>
                  </a:lnTo>
                  <a:lnTo>
                    <a:pt x="34" y="22"/>
                  </a:lnTo>
                  <a:lnTo>
                    <a:pt x="49" y="18"/>
                  </a:lnTo>
                  <a:lnTo>
                    <a:pt x="50" y="22"/>
                  </a:lnTo>
                  <a:lnTo>
                    <a:pt x="53" y="20"/>
                  </a:lnTo>
                  <a:lnTo>
                    <a:pt x="53" y="16"/>
                  </a:lnTo>
                  <a:lnTo>
                    <a:pt x="63" y="14"/>
                  </a:lnTo>
                  <a:lnTo>
                    <a:pt x="65" y="15"/>
                  </a:lnTo>
                  <a:lnTo>
                    <a:pt x="65" y="14"/>
                  </a:lnTo>
                  <a:lnTo>
                    <a:pt x="67" y="14"/>
                  </a:lnTo>
                  <a:lnTo>
                    <a:pt x="71" y="12"/>
                  </a:lnTo>
                  <a:lnTo>
                    <a:pt x="98" y="6"/>
                  </a:lnTo>
                  <a:lnTo>
                    <a:pt x="101" y="4"/>
                  </a:lnTo>
                  <a:lnTo>
                    <a:pt x="122" y="0"/>
                  </a:lnTo>
                  <a:lnTo>
                    <a:pt x="123" y="0"/>
                  </a:lnTo>
                  <a:lnTo>
                    <a:pt x="131" y="28"/>
                  </a:lnTo>
                  <a:lnTo>
                    <a:pt x="133" y="36"/>
                  </a:lnTo>
                  <a:lnTo>
                    <a:pt x="135" y="40"/>
                  </a:lnTo>
                  <a:lnTo>
                    <a:pt x="139" y="58"/>
                  </a:lnTo>
                  <a:lnTo>
                    <a:pt x="135" y="60"/>
                  </a:lnTo>
                  <a:lnTo>
                    <a:pt x="137" y="66"/>
                  </a:lnTo>
                  <a:lnTo>
                    <a:pt x="137" y="68"/>
                  </a:lnTo>
                  <a:lnTo>
                    <a:pt x="137" y="68"/>
                  </a:lnTo>
                  <a:lnTo>
                    <a:pt x="108" y="80"/>
                  </a:lnTo>
                  <a:lnTo>
                    <a:pt x="104" y="80"/>
                  </a:lnTo>
                  <a:lnTo>
                    <a:pt x="98" y="76"/>
                  </a:lnTo>
                  <a:lnTo>
                    <a:pt x="100" y="83"/>
                  </a:lnTo>
                  <a:lnTo>
                    <a:pt x="89" y="87"/>
                  </a:lnTo>
                  <a:lnTo>
                    <a:pt x="61" y="93"/>
                  </a:lnTo>
                  <a:lnTo>
                    <a:pt x="50" y="108"/>
                  </a:lnTo>
                  <a:lnTo>
                    <a:pt x="13" y="134"/>
                  </a:lnTo>
                  <a:lnTo>
                    <a:pt x="13" y="133"/>
                  </a:lnTo>
                  <a:lnTo>
                    <a:pt x="5" y="125"/>
                  </a:lnTo>
                  <a:lnTo>
                    <a:pt x="22" y="111"/>
                  </a:lnTo>
                  <a:lnTo>
                    <a:pt x="13" y="104"/>
                  </a:lnTo>
                  <a:lnTo>
                    <a:pt x="12" y="96"/>
                  </a:lnTo>
                  <a:lnTo>
                    <a:pt x="9" y="80"/>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239" name="Freeform 437"/>
            <p:cNvSpPr>
              <a:spLocks/>
            </p:cNvSpPr>
            <p:nvPr/>
          </p:nvSpPr>
          <p:spPr bwMode="auto">
            <a:xfrm>
              <a:off x="7485063" y="3533775"/>
              <a:ext cx="165100" cy="373063"/>
            </a:xfrm>
            <a:custGeom>
              <a:avLst/>
              <a:gdLst/>
              <a:ahLst/>
              <a:cxnLst>
                <a:cxn ang="0">
                  <a:pos x="5" y="172"/>
                </a:cxn>
                <a:cxn ang="0">
                  <a:pos x="5" y="168"/>
                </a:cxn>
                <a:cxn ang="0">
                  <a:pos x="8" y="164"/>
                </a:cxn>
                <a:cxn ang="0">
                  <a:pos x="19" y="156"/>
                </a:cxn>
                <a:cxn ang="0">
                  <a:pos x="23" y="152"/>
                </a:cxn>
                <a:cxn ang="0">
                  <a:pos x="26" y="149"/>
                </a:cxn>
                <a:cxn ang="0">
                  <a:pos x="25" y="143"/>
                </a:cxn>
                <a:cxn ang="0">
                  <a:pos x="29" y="141"/>
                </a:cxn>
                <a:cxn ang="0">
                  <a:pos x="31" y="136"/>
                </a:cxn>
                <a:cxn ang="0">
                  <a:pos x="36" y="130"/>
                </a:cxn>
                <a:cxn ang="0">
                  <a:pos x="44" y="122"/>
                </a:cxn>
                <a:cxn ang="0">
                  <a:pos x="51" y="116"/>
                </a:cxn>
                <a:cxn ang="0">
                  <a:pos x="40" y="109"/>
                </a:cxn>
                <a:cxn ang="0">
                  <a:pos x="33" y="105"/>
                </a:cxn>
                <a:cxn ang="0">
                  <a:pos x="30" y="102"/>
                </a:cxn>
                <a:cxn ang="0">
                  <a:pos x="25" y="97"/>
                </a:cxn>
                <a:cxn ang="0">
                  <a:pos x="21" y="97"/>
                </a:cxn>
                <a:cxn ang="0">
                  <a:pos x="19" y="87"/>
                </a:cxn>
                <a:cxn ang="0">
                  <a:pos x="12" y="85"/>
                </a:cxn>
                <a:cxn ang="0">
                  <a:pos x="7" y="85"/>
                </a:cxn>
                <a:cxn ang="0">
                  <a:pos x="5" y="81"/>
                </a:cxn>
                <a:cxn ang="0">
                  <a:pos x="4" y="77"/>
                </a:cxn>
                <a:cxn ang="0">
                  <a:pos x="4" y="74"/>
                </a:cxn>
                <a:cxn ang="0">
                  <a:pos x="3" y="67"/>
                </a:cxn>
                <a:cxn ang="0">
                  <a:pos x="7" y="63"/>
                </a:cxn>
                <a:cxn ang="0">
                  <a:pos x="9" y="58"/>
                </a:cxn>
                <a:cxn ang="0">
                  <a:pos x="11" y="54"/>
                </a:cxn>
                <a:cxn ang="0">
                  <a:pos x="9" y="52"/>
                </a:cxn>
                <a:cxn ang="0">
                  <a:pos x="3" y="45"/>
                </a:cxn>
                <a:cxn ang="0">
                  <a:pos x="3" y="41"/>
                </a:cxn>
                <a:cxn ang="0">
                  <a:pos x="8" y="37"/>
                </a:cxn>
                <a:cxn ang="0">
                  <a:pos x="12" y="31"/>
                </a:cxn>
                <a:cxn ang="0">
                  <a:pos x="11" y="29"/>
                </a:cxn>
                <a:cxn ang="0">
                  <a:pos x="15" y="25"/>
                </a:cxn>
                <a:cxn ang="0">
                  <a:pos x="16" y="15"/>
                </a:cxn>
                <a:cxn ang="0">
                  <a:pos x="19" y="7"/>
                </a:cxn>
                <a:cxn ang="0">
                  <a:pos x="25" y="0"/>
                </a:cxn>
                <a:cxn ang="0">
                  <a:pos x="64" y="13"/>
                </a:cxn>
                <a:cxn ang="0">
                  <a:pos x="93" y="19"/>
                </a:cxn>
                <a:cxn ang="0">
                  <a:pos x="94" y="27"/>
                </a:cxn>
                <a:cxn ang="0">
                  <a:pos x="91" y="41"/>
                </a:cxn>
                <a:cxn ang="0">
                  <a:pos x="91" y="50"/>
                </a:cxn>
                <a:cxn ang="0">
                  <a:pos x="83" y="52"/>
                </a:cxn>
                <a:cxn ang="0">
                  <a:pos x="79" y="65"/>
                </a:cxn>
                <a:cxn ang="0">
                  <a:pos x="79" y="78"/>
                </a:cxn>
                <a:cxn ang="0">
                  <a:pos x="89" y="77"/>
                </a:cxn>
                <a:cxn ang="0">
                  <a:pos x="104" y="109"/>
                </a:cxn>
                <a:cxn ang="0">
                  <a:pos x="100" y="112"/>
                </a:cxn>
                <a:cxn ang="0">
                  <a:pos x="104" y="114"/>
                </a:cxn>
                <a:cxn ang="0">
                  <a:pos x="102" y="116"/>
                </a:cxn>
                <a:cxn ang="0">
                  <a:pos x="103" y="149"/>
                </a:cxn>
                <a:cxn ang="0">
                  <a:pos x="95" y="166"/>
                </a:cxn>
                <a:cxn ang="0">
                  <a:pos x="89" y="170"/>
                </a:cxn>
                <a:cxn ang="0">
                  <a:pos x="89" y="182"/>
                </a:cxn>
                <a:cxn ang="0">
                  <a:pos x="77" y="200"/>
                </a:cxn>
                <a:cxn ang="0">
                  <a:pos x="79" y="203"/>
                </a:cxn>
                <a:cxn ang="0">
                  <a:pos x="67" y="233"/>
                </a:cxn>
                <a:cxn ang="0">
                  <a:pos x="60" y="235"/>
                </a:cxn>
                <a:cxn ang="0">
                  <a:pos x="60" y="216"/>
                </a:cxn>
                <a:cxn ang="0">
                  <a:pos x="44" y="218"/>
                </a:cxn>
                <a:cxn ang="0">
                  <a:pos x="4" y="196"/>
                </a:cxn>
                <a:cxn ang="0">
                  <a:pos x="0" y="183"/>
                </a:cxn>
              </a:cxnLst>
              <a:rect l="0" t="0" r="r" b="b"/>
              <a:pathLst>
                <a:path w="104" h="235">
                  <a:moveTo>
                    <a:pt x="4" y="172"/>
                  </a:moveTo>
                  <a:lnTo>
                    <a:pt x="5" y="172"/>
                  </a:lnTo>
                  <a:lnTo>
                    <a:pt x="4" y="170"/>
                  </a:lnTo>
                  <a:lnTo>
                    <a:pt x="5" y="168"/>
                  </a:lnTo>
                  <a:lnTo>
                    <a:pt x="8" y="165"/>
                  </a:lnTo>
                  <a:lnTo>
                    <a:pt x="8" y="164"/>
                  </a:lnTo>
                  <a:lnTo>
                    <a:pt x="12" y="157"/>
                  </a:lnTo>
                  <a:lnTo>
                    <a:pt x="19" y="156"/>
                  </a:lnTo>
                  <a:lnTo>
                    <a:pt x="19" y="156"/>
                  </a:lnTo>
                  <a:lnTo>
                    <a:pt x="23" y="152"/>
                  </a:lnTo>
                  <a:lnTo>
                    <a:pt x="26" y="151"/>
                  </a:lnTo>
                  <a:lnTo>
                    <a:pt x="26" y="149"/>
                  </a:lnTo>
                  <a:lnTo>
                    <a:pt x="25" y="145"/>
                  </a:lnTo>
                  <a:lnTo>
                    <a:pt x="25" y="143"/>
                  </a:lnTo>
                  <a:lnTo>
                    <a:pt x="26" y="141"/>
                  </a:lnTo>
                  <a:lnTo>
                    <a:pt x="29" y="141"/>
                  </a:lnTo>
                  <a:lnTo>
                    <a:pt x="30" y="139"/>
                  </a:lnTo>
                  <a:lnTo>
                    <a:pt x="31" y="136"/>
                  </a:lnTo>
                  <a:lnTo>
                    <a:pt x="35" y="132"/>
                  </a:lnTo>
                  <a:lnTo>
                    <a:pt x="36" y="130"/>
                  </a:lnTo>
                  <a:lnTo>
                    <a:pt x="42" y="127"/>
                  </a:lnTo>
                  <a:lnTo>
                    <a:pt x="44" y="122"/>
                  </a:lnTo>
                  <a:lnTo>
                    <a:pt x="51" y="119"/>
                  </a:lnTo>
                  <a:lnTo>
                    <a:pt x="51" y="116"/>
                  </a:lnTo>
                  <a:lnTo>
                    <a:pt x="50" y="114"/>
                  </a:lnTo>
                  <a:lnTo>
                    <a:pt x="40" y="109"/>
                  </a:lnTo>
                  <a:lnTo>
                    <a:pt x="36" y="105"/>
                  </a:lnTo>
                  <a:lnTo>
                    <a:pt x="33" y="105"/>
                  </a:lnTo>
                  <a:lnTo>
                    <a:pt x="31" y="102"/>
                  </a:lnTo>
                  <a:lnTo>
                    <a:pt x="30" y="102"/>
                  </a:lnTo>
                  <a:lnTo>
                    <a:pt x="27" y="97"/>
                  </a:lnTo>
                  <a:lnTo>
                    <a:pt x="25" y="97"/>
                  </a:lnTo>
                  <a:lnTo>
                    <a:pt x="23" y="97"/>
                  </a:lnTo>
                  <a:lnTo>
                    <a:pt x="21" y="97"/>
                  </a:lnTo>
                  <a:lnTo>
                    <a:pt x="19" y="93"/>
                  </a:lnTo>
                  <a:lnTo>
                    <a:pt x="19" y="87"/>
                  </a:lnTo>
                  <a:lnTo>
                    <a:pt x="16" y="85"/>
                  </a:lnTo>
                  <a:lnTo>
                    <a:pt x="12" y="85"/>
                  </a:lnTo>
                  <a:lnTo>
                    <a:pt x="8" y="85"/>
                  </a:lnTo>
                  <a:lnTo>
                    <a:pt x="7" y="85"/>
                  </a:lnTo>
                  <a:lnTo>
                    <a:pt x="7" y="83"/>
                  </a:lnTo>
                  <a:lnTo>
                    <a:pt x="5" y="81"/>
                  </a:lnTo>
                  <a:lnTo>
                    <a:pt x="5" y="78"/>
                  </a:lnTo>
                  <a:lnTo>
                    <a:pt x="4" y="77"/>
                  </a:lnTo>
                  <a:lnTo>
                    <a:pt x="5" y="75"/>
                  </a:lnTo>
                  <a:lnTo>
                    <a:pt x="4" y="74"/>
                  </a:lnTo>
                  <a:lnTo>
                    <a:pt x="4" y="70"/>
                  </a:lnTo>
                  <a:lnTo>
                    <a:pt x="3" y="67"/>
                  </a:lnTo>
                  <a:lnTo>
                    <a:pt x="4" y="65"/>
                  </a:lnTo>
                  <a:lnTo>
                    <a:pt x="7" y="63"/>
                  </a:lnTo>
                  <a:lnTo>
                    <a:pt x="9" y="60"/>
                  </a:lnTo>
                  <a:lnTo>
                    <a:pt x="9" y="58"/>
                  </a:lnTo>
                  <a:lnTo>
                    <a:pt x="8" y="56"/>
                  </a:lnTo>
                  <a:lnTo>
                    <a:pt x="11" y="54"/>
                  </a:lnTo>
                  <a:lnTo>
                    <a:pt x="11" y="53"/>
                  </a:lnTo>
                  <a:lnTo>
                    <a:pt x="9" y="52"/>
                  </a:lnTo>
                  <a:lnTo>
                    <a:pt x="8" y="50"/>
                  </a:lnTo>
                  <a:lnTo>
                    <a:pt x="3" y="45"/>
                  </a:lnTo>
                  <a:lnTo>
                    <a:pt x="2" y="44"/>
                  </a:lnTo>
                  <a:lnTo>
                    <a:pt x="3" y="41"/>
                  </a:lnTo>
                  <a:lnTo>
                    <a:pt x="7" y="40"/>
                  </a:lnTo>
                  <a:lnTo>
                    <a:pt x="8" y="37"/>
                  </a:lnTo>
                  <a:lnTo>
                    <a:pt x="11" y="33"/>
                  </a:lnTo>
                  <a:lnTo>
                    <a:pt x="12" y="31"/>
                  </a:lnTo>
                  <a:lnTo>
                    <a:pt x="11" y="31"/>
                  </a:lnTo>
                  <a:lnTo>
                    <a:pt x="11" y="29"/>
                  </a:lnTo>
                  <a:lnTo>
                    <a:pt x="13" y="27"/>
                  </a:lnTo>
                  <a:lnTo>
                    <a:pt x="15" y="25"/>
                  </a:lnTo>
                  <a:lnTo>
                    <a:pt x="17" y="17"/>
                  </a:lnTo>
                  <a:lnTo>
                    <a:pt x="16" y="15"/>
                  </a:lnTo>
                  <a:lnTo>
                    <a:pt x="19" y="9"/>
                  </a:lnTo>
                  <a:lnTo>
                    <a:pt x="19" y="7"/>
                  </a:lnTo>
                  <a:lnTo>
                    <a:pt x="19" y="5"/>
                  </a:lnTo>
                  <a:lnTo>
                    <a:pt x="25" y="0"/>
                  </a:lnTo>
                  <a:lnTo>
                    <a:pt x="54" y="9"/>
                  </a:lnTo>
                  <a:lnTo>
                    <a:pt x="64" y="13"/>
                  </a:lnTo>
                  <a:lnTo>
                    <a:pt x="67" y="14"/>
                  </a:lnTo>
                  <a:lnTo>
                    <a:pt x="93" y="19"/>
                  </a:lnTo>
                  <a:lnTo>
                    <a:pt x="94" y="23"/>
                  </a:lnTo>
                  <a:lnTo>
                    <a:pt x="94" y="27"/>
                  </a:lnTo>
                  <a:lnTo>
                    <a:pt x="94" y="31"/>
                  </a:lnTo>
                  <a:lnTo>
                    <a:pt x="91" y="41"/>
                  </a:lnTo>
                  <a:lnTo>
                    <a:pt x="91" y="46"/>
                  </a:lnTo>
                  <a:lnTo>
                    <a:pt x="91" y="50"/>
                  </a:lnTo>
                  <a:lnTo>
                    <a:pt x="83" y="58"/>
                  </a:lnTo>
                  <a:lnTo>
                    <a:pt x="83" y="52"/>
                  </a:lnTo>
                  <a:lnTo>
                    <a:pt x="82" y="56"/>
                  </a:lnTo>
                  <a:lnTo>
                    <a:pt x="79" y="65"/>
                  </a:lnTo>
                  <a:lnTo>
                    <a:pt x="75" y="74"/>
                  </a:lnTo>
                  <a:lnTo>
                    <a:pt x="79" y="78"/>
                  </a:lnTo>
                  <a:lnTo>
                    <a:pt x="82" y="79"/>
                  </a:lnTo>
                  <a:lnTo>
                    <a:pt x="89" y="77"/>
                  </a:lnTo>
                  <a:lnTo>
                    <a:pt x="103" y="87"/>
                  </a:lnTo>
                  <a:lnTo>
                    <a:pt x="104" y="109"/>
                  </a:lnTo>
                  <a:lnTo>
                    <a:pt x="99" y="109"/>
                  </a:lnTo>
                  <a:lnTo>
                    <a:pt x="100" y="112"/>
                  </a:lnTo>
                  <a:lnTo>
                    <a:pt x="104" y="110"/>
                  </a:lnTo>
                  <a:lnTo>
                    <a:pt x="104" y="114"/>
                  </a:lnTo>
                  <a:lnTo>
                    <a:pt x="99" y="116"/>
                  </a:lnTo>
                  <a:lnTo>
                    <a:pt x="102" y="116"/>
                  </a:lnTo>
                  <a:lnTo>
                    <a:pt x="100" y="134"/>
                  </a:lnTo>
                  <a:lnTo>
                    <a:pt x="103" y="149"/>
                  </a:lnTo>
                  <a:lnTo>
                    <a:pt x="100" y="160"/>
                  </a:lnTo>
                  <a:lnTo>
                    <a:pt x="95" y="166"/>
                  </a:lnTo>
                  <a:lnTo>
                    <a:pt x="95" y="170"/>
                  </a:lnTo>
                  <a:lnTo>
                    <a:pt x="89" y="170"/>
                  </a:lnTo>
                  <a:lnTo>
                    <a:pt x="91" y="174"/>
                  </a:lnTo>
                  <a:lnTo>
                    <a:pt x="89" y="182"/>
                  </a:lnTo>
                  <a:lnTo>
                    <a:pt x="90" y="187"/>
                  </a:lnTo>
                  <a:lnTo>
                    <a:pt x="77" y="200"/>
                  </a:lnTo>
                  <a:lnTo>
                    <a:pt x="79" y="200"/>
                  </a:lnTo>
                  <a:lnTo>
                    <a:pt x="79" y="203"/>
                  </a:lnTo>
                  <a:lnTo>
                    <a:pt x="72" y="228"/>
                  </a:lnTo>
                  <a:lnTo>
                    <a:pt x="67" y="233"/>
                  </a:lnTo>
                  <a:lnTo>
                    <a:pt x="68" y="235"/>
                  </a:lnTo>
                  <a:lnTo>
                    <a:pt x="60" y="235"/>
                  </a:lnTo>
                  <a:lnTo>
                    <a:pt x="63" y="221"/>
                  </a:lnTo>
                  <a:lnTo>
                    <a:pt x="60" y="216"/>
                  </a:lnTo>
                  <a:lnTo>
                    <a:pt x="52" y="215"/>
                  </a:lnTo>
                  <a:lnTo>
                    <a:pt x="44" y="218"/>
                  </a:lnTo>
                  <a:lnTo>
                    <a:pt x="17" y="204"/>
                  </a:lnTo>
                  <a:lnTo>
                    <a:pt x="4" y="196"/>
                  </a:lnTo>
                  <a:lnTo>
                    <a:pt x="5" y="187"/>
                  </a:lnTo>
                  <a:lnTo>
                    <a:pt x="0" y="183"/>
                  </a:lnTo>
                  <a:lnTo>
                    <a:pt x="4" y="172"/>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grpSp>
      <p:grpSp>
        <p:nvGrpSpPr>
          <p:cNvPr id="4" name="Group 11"/>
          <p:cNvGrpSpPr/>
          <p:nvPr/>
        </p:nvGrpSpPr>
        <p:grpSpPr bwMode="auto">
          <a:xfrm>
            <a:off x="6452635" y="2988405"/>
            <a:ext cx="856343" cy="857603"/>
            <a:chOff x="6578600" y="3452813"/>
            <a:chExt cx="1017588" cy="1019175"/>
          </a:xfrm>
          <a:solidFill>
            <a:schemeClr val="accent1">
              <a:lumMod val="40000"/>
              <a:lumOff val="60000"/>
            </a:schemeClr>
          </a:solidFill>
          <a:effectLst>
            <a:outerShdw blurRad="50800" dist="38100" dir="2700000" algn="tl" rotWithShape="0">
              <a:prstClr val="black">
                <a:alpha val="40000"/>
              </a:prstClr>
            </a:outerShdw>
          </a:effectLst>
        </p:grpSpPr>
        <p:sp>
          <p:nvSpPr>
            <p:cNvPr id="227" name="Freeform 550"/>
            <p:cNvSpPr>
              <a:spLocks noEditPoints="1"/>
            </p:cNvSpPr>
            <p:nvPr/>
          </p:nvSpPr>
          <p:spPr bwMode="auto">
            <a:xfrm>
              <a:off x="6578600" y="3914775"/>
              <a:ext cx="1012825" cy="557213"/>
            </a:xfrm>
            <a:custGeom>
              <a:avLst/>
              <a:gdLst/>
              <a:ahLst/>
              <a:cxnLst>
                <a:cxn ang="0">
                  <a:pos x="260" y="316"/>
                </a:cxn>
                <a:cxn ang="0">
                  <a:pos x="147" y="328"/>
                </a:cxn>
                <a:cxn ang="0">
                  <a:pos x="66" y="342"/>
                </a:cxn>
                <a:cxn ang="0">
                  <a:pos x="2" y="349"/>
                </a:cxn>
                <a:cxn ang="0">
                  <a:pos x="42" y="332"/>
                </a:cxn>
                <a:cxn ang="0">
                  <a:pos x="61" y="310"/>
                </a:cxn>
                <a:cxn ang="0">
                  <a:pos x="69" y="291"/>
                </a:cxn>
                <a:cxn ang="0">
                  <a:pos x="125" y="242"/>
                </a:cxn>
                <a:cxn ang="0">
                  <a:pos x="134" y="259"/>
                </a:cxn>
                <a:cxn ang="0">
                  <a:pos x="149" y="266"/>
                </a:cxn>
                <a:cxn ang="0">
                  <a:pos x="171" y="254"/>
                </a:cxn>
                <a:cxn ang="0">
                  <a:pos x="205" y="250"/>
                </a:cxn>
                <a:cxn ang="0">
                  <a:pos x="217" y="238"/>
                </a:cxn>
                <a:cxn ang="0">
                  <a:pos x="236" y="227"/>
                </a:cxn>
                <a:cxn ang="0">
                  <a:pos x="250" y="223"/>
                </a:cxn>
                <a:cxn ang="0">
                  <a:pos x="258" y="208"/>
                </a:cxn>
                <a:cxn ang="0">
                  <a:pos x="253" y="195"/>
                </a:cxn>
                <a:cxn ang="0">
                  <a:pos x="262" y="177"/>
                </a:cxn>
                <a:cxn ang="0">
                  <a:pos x="273" y="151"/>
                </a:cxn>
                <a:cxn ang="0">
                  <a:pos x="282" y="130"/>
                </a:cxn>
                <a:cxn ang="0">
                  <a:pos x="285" y="103"/>
                </a:cxn>
                <a:cxn ang="0">
                  <a:pos x="324" y="89"/>
                </a:cxn>
                <a:cxn ang="0">
                  <a:pos x="343" y="76"/>
                </a:cxn>
                <a:cxn ang="0">
                  <a:pos x="355" y="58"/>
                </a:cxn>
                <a:cxn ang="0">
                  <a:pos x="365" y="39"/>
                </a:cxn>
                <a:cxn ang="0">
                  <a:pos x="369" y="21"/>
                </a:cxn>
                <a:cxn ang="0">
                  <a:pos x="380" y="4"/>
                </a:cxn>
                <a:cxn ang="0">
                  <a:pos x="421" y="4"/>
                </a:cxn>
                <a:cxn ang="0">
                  <a:pos x="442" y="10"/>
                </a:cxn>
                <a:cxn ang="0">
                  <a:pos x="454" y="23"/>
                </a:cxn>
                <a:cxn ang="0">
                  <a:pos x="479" y="35"/>
                </a:cxn>
                <a:cxn ang="0">
                  <a:pos x="481" y="53"/>
                </a:cxn>
                <a:cxn ang="0">
                  <a:pos x="468" y="78"/>
                </a:cxn>
                <a:cxn ang="0">
                  <a:pos x="504" y="101"/>
                </a:cxn>
                <a:cxn ang="0">
                  <a:pos x="563" y="121"/>
                </a:cxn>
                <a:cxn ang="0">
                  <a:pos x="549" y="147"/>
                </a:cxn>
                <a:cxn ang="0">
                  <a:pos x="543" y="149"/>
                </a:cxn>
                <a:cxn ang="0">
                  <a:pos x="573" y="175"/>
                </a:cxn>
                <a:cxn ang="0">
                  <a:pos x="557" y="174"/>
                </a:cxn>
                <a:cxn ang="0">
                  <a:pos x="564" y="190"/>
                </a:cxn>
                <a:cxn ang="0">
                  <a:pos x="578" y="200"/>
                </a:cxn>
                <a:cxn ang="0">
                  <a:pos x="556" y="204"/>
                </a:cxn>
                <a:cxn ang="0">
                  <a:pos x="530" y="194"/>
                </a:cxn>
                <a:cxn ang="0">
                  <a:pos x="544" y="195"/>
                </a:cxn>
                <a:cxn ang="0">
                  <a:pos x="563" y="220"/>
                </a:cxn>
                <a:cxn ang="0">
                  <a:pos x="577" y="217"/>
                </a:cxn>
                <a:cxn ang="0">
                  <a:pos x="581" y="211"/>
                </a:cxn>
                <a:cxn ang="0">
                  <a:pos x="619" y="239"/>
                </a:cxn>
                <a:cxn ang="0">
                  <a:pos x="586" y="252"/>
                </a:cxn>
                <a:cxn ang="0">
                  <a:pos x="462" y="279"/>
                </a:cxn>
                <a:cxn ang="0">
                  <a:pos x="636" y="89"/>
                </a:cxn>
                <a:cxn ang="0">
                  <a:pos x="632" y="101"/>
                </a:cxn>
                <a:cxn ang="0">
                  <a:pos x="602" y="130"/>
                </a:cxn>
                <a:cxn ang="0">
                  <a:pos x="608" y="99"/>
                </a:cxn>
                <a:cxn ang="0">
                  <a:pos x="609" y="148"/>
                </a:cxn>
                <a:cxn ang="0">
                  <a:pos x="604" y="187"/>
                </a:cxn>
                <a:cxn ang="0">
                  <a:pos x="600" y="147"/>
                </a:cxn>
              </a:cxnLst>
              <a:rect l="0" t="0" r="r" b="b"/>
              <a:pathLst>
                <a:path w="638" h="351">
                  <a:moveTo>
                    <a:pt x="363" y="298"/>
                  </a:moveTo>
                  <a:lnTo>
                    <a:pt x="356" y="299"/>
                  </a:lnTo>
                  <a:lnTo>
                    <a:pt x="334" y="303"/>
                  </a:lnTo>
                  <a:lnTo>
                    <a:pt x="317" y="306"/>
                  </a:lnTo>
                  <a:lnTo>
                    <a:pt x="292" y="311"/>
                  </a:lnTo>
                  <a:lnTo>
                    <a:pt x="291" y="311"/>
                  </a:lnTo>
                  <a:lnTo>
                    <a:pt x="260" y="316"/>
                  </a:lnTo>
                  <a:lnTo>
                    <a:pt x="245" y="318"/>
                  </a:lnTo>
                  <a:lnTo>
                    <a:pt x="227" y="320"/>
                  </a:lnTo>
                  <a:lnTo>
                    <a:pt x="221" y="322"/>
                  </a:lnTo>
                  <a:lnTo>
                    <a:pt x="186" y="326"/>
                  </a:lnTo>
                  <a:lnTo>
                    <a:pt x="160" y="330"/>
                  </a:lnTo>
                  <a:lnTo>
                    <a:pt x="161" y="326"/>
                  </a:lnTo>
                  <a:lnTo>
                    <a:pt x="147" y="328"/>
                  </a:lnTo>
                  <a:lnTo>
                    <a:pt x="141" y="330"/>
                  </a:lnTo>
                  <a:lnTo>
                    <a:pt x="139" y="332"/>
                  </a:lnTo>
                  <a:lnTo>
                    <a:pt x="122" y="334"/>
                  </a:lnTo>
                  <a:lnTo>
                    <a:pt x="118" y="334"/>
                  </a:lnTo>
                  <a:lnTo>
                    <a:pt x="111" y="336"/>
                  </a:lnTo>
                  <a:lnTo>
                    <a:pt x="85" y="340"/>
                  </a:lnTo>
                  <a:lnTo>
                    <a:pt x="66" y="342"/>
                  </a:lnTo>
                  <a:lnTo>
                    <a:pt x="56" y="345"/>
                  </a:lnTo>
                  <a:lnTo>
                    <a:pt x="38" y="347"/>
                  </a:lnTo>
                  <a:lnTo>
                    <a:pt x="35" y="347"/>
                  </a:lnTo>
                  <a:lnTo>
                    <a:pt x="32" y="346"/>
                  </a:lnTo>
                  <a:lnTo>
                    <a:pt x="17" y="349"/>
                  </a:lnTo>
                  <a:lnTo>
                    <a:pt x="0" y="351"/>
                  </a:lnTo>
                  <a:lnTo>
                    <a:pt x="2" y="349"/>
                  </a:lnTo>
                  <a:lnTo>
                    <a:pt x="11" y="344"/>
                  </a:lnTo>
                  <a:lnTo>
                    <a:pt x="17" y="342"/>
                  </a:lnTo>
                  <a:lnTo>
                    <a:pt x="21" y="341"/>
                  </a:lnTo>
                  <a:lnTo>
                    <a:pt x="21" y="340"/>
                  </a:lnTo>
                  <a:lnTo>
                    <a:pt x="27" y="337"/>
                  </a:lnTo>
                  <a:lnTo>
                    <a:pt x="36" y="333"/>
                  </a:lnTo>
                  <a:lnTo>
                    <a:pt x="42" y="332"/>
                  </a:lnTo>
                  <a:lnTo>
                    <a:pt x="43" y="330"/>
                  </a:lnTo>
                  <a:lnTo>
                    <a:pt x="42" y="328"/>
                  </a:lnTo>
                  <a:lnTo>
                    <a:pt x="46" y="320"/>
                  </a:lnTo>
                  <a:lnTo>
                    <a:pt x="46" y="319"/>
                  </a:lnTo>
                  <a:lnTo>
                    <a:pt x="54" y="318"/>
                  </a:lnTo>
                  <a:lnTo>
                    <a:pt x="60" y="314"/>
                  </a:lnTo>
                  <a:lnTo>
                    <a:pt x="61" y="310"/>
                  </a:lnTo>
                  <a:lnTo>
                    <a:pt x="60" y="305"/>
                  </a:lnTo>
                  <a:lnTo>
                    <a:pt x="64" y="302"/>
                  </a:lnTo>
                  <a:lnTo>
                    <a:pt x="70" y="298"/>
                  </a:lnTo>
                  <a:lnTo>
                    <a:pt x="70" y="294"/>
                  </a:lnTo>
                  <a:lnTo>
                    <a:pt x="70" y="293"/>
                  </a:lnTo>
                  <a:lnTo>
                    <a:pt x="69" y="291"/>
                  </a:lnTo>
                  <a:lnTo>
                    <a:pt x="69" y="291"/>
                  </a:lnTo>
                  <a:lnTo>
                    <a:pt x="81" y="280"/>
                  </a:lnTo>
                  <a:lnTo>
                    <a:pt x="82" y="280"/>
                  </a:lnTo>
                  <a:lnTo>
                    <a:pt x="92" y="272"/>
                  </a:lnTo>
                  <a:lnTo>
                    <a:pt x="96" y="270"/>
                  </a:lnTo>
                  <a:lnTo>
                    <a:pt x="100" y="266"/>
                  </a:lnTo>
                  <a:lnTo>
                    <a:pt x="122" y="239"/>
                  </a:lnTo>
                  <a:lnTo>
                    <a:pt x="125" y="242"/>
                  </a:lnTo>
                  <a:lnTo>
                    <a:pt x="125" y="243"/>
                  </a:lnTo>
                  <a:lnTo>
                    <a:pt x="122" y="245"/>
                  </a:lnTo>
                  <a:lnTo>
                    <a:pt x="121" y="246"/>
                  </a:lnTo>
                  <a:lnTo>
                    <a:pt x="128" y="250"/>
                  </a:lnTo>
                  <a:lnTo>
                    <a:pt x="128" y="255"/>
                  </a:lnTo>
                  <a:lnTo>
                    <a:pt x="130" y="258"/>
                  </a:lnTo>
                  <a:lnTo>
                    <a:pt x="134" y="259"/>
                  </a:lnTo>
                  <a:lnTo>
                    <a:pt x="134" y="260"/>
                  </a:lnTo>
                  <a:lnTo>
                    <a:pt x="137" y="262"/>
                  </a:lnTo>
                  <a:lnTo>
                    <a:pt x="138" y="263"/>
                  </a:lnTo>
                  <a:lnTo>
                    <a:pt x="139" y="262"/>
                  </a:lnTo>
                  <a:lnTo>
                    <a:pt x="143" y="263"/>
                  </a:lnTo>
                  <a:lnTo>
                    <a:pt x="145" y="264"/>
                  </a:lnTo>
                  <a:lnTo>
                    <a:pt x="149" y="266"/>
                  </a:lnTo>
                  <a:lnTo>
                    <a:pt x="151" y="268"/>
                  </a:lnTo>
                  <a:lnTo>
                    <a:pt x="160" y="266"/>
                  </a:lnTo>
                  <a:lnTo>
                    <a:pt x="163" y="263"/>
                  </a:lnTo>
                  <a:lnTo>
                    <a:pt x="164" y="262"/>
                  </a:lnTo>
                  <a:lnTo>
                    <a:pt x="165" y="260"/>
                  </a:lnTo>
                  <a:lnTo>
                    <a:pt x="171" y="256"/>
                  </a:lnTo>
                  <a:lnTo>
                    <a:pt x="171" y="254"/>
                  </a:lnTo>
                  <a:lnTo>
                    <a:pt x="173" y="251"/>
                  </a:lnTo>
                  <a:lnTo>
                    <a:pt x="177" y="255"/>
                  </a:lnTo>
                  <a:lnTo>
                    <a:pt x="186" y="259"/>
                  </a:lnTo>
                  <a:lnTo>
                    <a:pt x="192" y="254"/>
                  </a:lnTo>
                  <a:lnTo>
                    <a:pt x="201" y="251"/>
                  </a:lnTo>
                  <a:lnTo>
                    <a:pt x="203" y="248"/>
                  </a:lnTo>
                  <a:lnTo>
                    <a:pt x="205" y="250"/>
                  </a:lnTo>
                  <a:lnTo>
                    <a:pt x="207" y="248"/>
                  </a:lnTo>
                  <a:lnTo>
                    <a:pt x="213" y="245"/>
                  </a:lnTo>
                  <a:lnTo>
                    <a:pt x="214" y="243"/>
                  </a:lnTo>
                  <a:lnTo>
                    <a:pt x="211" y="239"/>
                  </a:lnTo>
                  <a:lnTo>
                    <a:pt x="213" y="235"/>
                  </a:lnTo>
                  <a:lnTo>
                    <a:pt x="217" y="237"/>
                  </a:lnTo>
                  <a:lnTo>
                    <a:pt x="217" y="238"/>
                  </a:lnTo>
                  <a:lnTo>
                    <a:pt x="219" y="238"/>
                  </a:lnTo>
                  <a:lnTo>
                    <a:pt x="221" y="239"/>
                  </a:lnTo>
                  <a:lnTo>
                    <a:pt x="221" y="238"/>
                  </a:lnTo>
                  <a:lnTo>
                    <a:pt x="221" y="237"/>
                  </a:lnTo>
                  <a:lnTo>
                    <a:pt x="224" y="237"/>
                  </a:lnTo>
                  <a:lnTo>
                    <a:pt x="232" y="231"/>
                  </a:lnTo>
                  <a:lnTo>
                    <a:pt x="236" y="227"/>
                  </a:lnTo>
                  <a:lnTo>
                    <a:pt x="239" y="227"/>
                  </a:lnTo>
                  <a:lnTo>
                    <a:pt x="240" y="227"/>
                  </a:lnTo>
                  <a:lnTo>
                    <a:pt x="241" y="231"/>
                  </a:lnTo>
                  <a:lnTo>
                    <a:pt x="245" y="229"/>
                  </a:lnTo>
                  <a:lnTo>
                    <a:pt x="248" y="225"/>
                  </a:lnTo>
                  <a:lnTo>
                    <a:pt x="250" y="224"/>
                  </a:lnTo>
                  <a:lnTo>
                    <a:pt x="250" y="223"/>
                  </a:lnTo>
                  <a:lnTo>
                    <a:pt x="254" y="220"/>
                  </a:lnTo>
                  <a:lnTo>
                    <a:pt x="256" y="217"/>
                  </a:lnTo>
                  <a:lnTo>
                    <a:pt x="253" y="219"/>
                  </a:lnTo>
                  <a:lnTo>
                    <a:pt x="252" y="219"/>
                  </a:lnTo>
                  <a:lnTo>
                    <a:pt x="252" y="215"/>
                  </a:lnTo>
                  <a:lnTo>
                    <a:pt x="257" y="211"/>
                  </a:lnTo>
                  <a:lnTo>
                    <a:pt x="258" y="208"/>
                  </a:lnTo>
                  <a:lnTo>
                    <a:pt x="256" y="207"/>
                  </a:lnTo>
                  <a:lnTo>
                    <a:pt x="252" y="207"/>
                  </a:lnTo>
                  <a:lnTo>
                    <a:pt x="252" y="205"/>
                  </a:lnTo>
                  <a:lnTo>
                    <a:pt x="252" y="204"/>
                  </a:lnTo>
                  <a:lnTo>
                    <a:pt x="250" y="203"/>
                  </a:lnTo>
                  <a:lnTo>
                    <a:pt x="254" y="198"/>
                  </a:lnTo>
                  <a:lnTo>
                    <a:pt x="253" y="195"/>
                  </a:lnTo>
                  <a:lnTo>
                    <a:pt x="256" y="192"/>
                  </a:lnTo>
                  <a:lnTo>
                    <a:pt x="254" y="190"/>
                  </a:lnTo>
                  <a:lnTo>
                    <a:pt x="258" y="186"/>
                  </a:lnTo>
                  <a:lnTo>
                    <a:pt x="258" y="183"/>
                  </a:lnTo>
                  <a:lnTo>
                    <a:pt x="258" y="182"/>
                  </a:lnTo>
                  <a:lnTo>
                    <a:pt x="262" y="179"/>
                  </a:lnTo>
                  <a:lnTo>
                    <a:pt x="262" y="177"/>
                  </a:lnTo>
                  <a:lnTo>
                    <a:pt x="266" y="173"/>
                  </a:lnTo>
                  <a:lnTo>
                    <a:pt x="269" y="169"/>
                  </a:lnTo>
                  <a:lnTo>
                    <a:pt x="271" y="163"/>
                  </a:lnTo>
                  <a:lnTo>
                    <a:pt x="271" y="159"/>
                  </a:lnTo>
                  <a:lnTo>
                    <a:pt x="273" y="156"/>
                  </a:lnTo>
                  <a:lnTo>
                    <a:pt x="271" y="155"/>
                  </a:lnTo>
                  <a:lnTo>
                    <a:pt x="273" y="151"/>
                  </a:lnTo>
                  <a:lnTo>
                    <a:pt x="273" y="148"/>
                  </a:lnTo>
                  <a:lnTo>
                    <a:pt x="278" y="140"/>
                  </a:lnTo>
                  <a:lnTo>
                    <a:pt x="281" y="138"/>
                  </a:lnTo>
                  <a:lnTo>
                    <a:pt x="281" y="136"/>
                  </a:lnTo>
                  <a:lnTo>
                    <a:pt x="279" y="135"/>
                  </a:lnTo>
                  <a:lnTo>
                    <a:pt x="279" y="134"/>
                  </a:lnTo>
                  <a:lnTo>
                    <a:pt x="282" y="130"/>
                  </a:lnTo>
                  <a:lnTo>
                    <a:pt x="283" y="128"/>
                  </a:lnTo>
                  <a:lnTo>
                    <a:pt x="285" y="124"/>
                  </a:lnTo>
                  <a:lnTo>
                    <a:pt x="285" y="121"/>
                  </a:lnTo>
                  <a:lnTo>
                    <a:pt x="285" y="114"/>
                  </a:lnTo>
                  <a:lnTo>
                    <a:pt x="285" y="111"/>
                  </a:lnTo>
                  <a:lnTo>
                    <a:pt x="285" y="109"/>
                  </a:lnTo>
                  <a:lnTo>
                    <a:pt x="285" y="103"/>
                  </a:lnTo>
                  <a:lnTo>
                    <a:pt x="295" y="106"/>
                  </a:lnTo>
                  <a:lnTo>
                    <a:pt x="301" y="114"/>
                  </a:lnTo>
                  <a:lnTo>
                    <a:pt x="314" y="117"/>
                  </a:lnTo>
                  <a:lnTo>
                    <a:pt x="318" y="114"/>
                  </a:lnTo>
                  <a:lnTo>
                    <a:pt x="320" y="109"/>
                  </a:lnTo>
                  <a:lnTo>
                    <a:pt x="324" y="91"/>
                  </a:lnTo>
                  <a:lnTo>
                    <a:pt x="324" y="89"/>
                  </a:lnTo>
                  <a:lnTo>
                    <a:pt x="328" y="89"/>
                  </a:lnTo>
                  <a:lnTo>
                    <a:pt x="328" y="85"/>
                  </a:lnTo>
                  <a:lnTo>
                    <a:pt x="329" y="79"/>
                  </a:lnTo>
                  <a:lnTo>
                    <a:pt x="328" y="76"/>
                  </a:lnTo>
                  <a:lnTo>
                    <a:pt x="330" y="75"/>
                  </a:lnTo>
                  <a:lnTo>
                    <a:pt x="333" y="70"/>
                  </a:lnTo>
                  <a:lnTo>
                    <a:pt x="343" y="76"/>
                  </a:lnTo>
                  <a:lnTo>
                    <a:pt x="346" y="68"/>
                  </a:lnTo>
                  <a:lnTo>
                    <a:pt x="347" y="63"/>
                  </a:lnTo>
                  <a:lnTo>
                    <a:pt x="349" y="60"/>
                  </a:lnTo>
                  <a:lnTo>
                    <a:pt x="349" y="58"/>
                  </a:lnTo>
                  <a:lnTo>
                    <a:pt x="351" y="58"/>
                  </a:lnTo>
                  <a:lnTo>
                    <a:pt x="353" y="60"/>
                  </a:lnTo>
                  <a:lnTo>
                    <a:pt x="355" y="58"/>
                  </a:lnTo>
                  <a:lnTo>
                    <a:pt x="356" y="54"/>
                  </a:lnTo>
                  <a:lnTo>
                    <a:pt x="357" y="52"/>
                  </a:lnTo>
                  <a:lnTo>
                    <a:pt x="360" y="52"/>
                  </a:lnTo>
                  <a:lnTo>
                    <a:pt x="363" y="46"/>
                  </a:lnTo>
                  <a:lnTo>
                    <a:pt x="361" y="45"/>
                  </a:lnTo>
                  <a:lnTo>
                    <a:pt x="363" y="42"/>
                  </a:lnTo>
                  <a:lnTo>
                    <a:pt x="365" y="39"/>
                  </a:lnTo>
                  <a:lnTo>
                    <a:pt x="365" y="35"/>
                  </a:lnTo>
                  <a:lnTo>
                    <a:pt x="368" y="35"/>
                  </a:lnTo>
                  <a:lnTo>
                    <a:pt x="369" y="32"/>
                  </a:lnTo>
                  <a:lnTo>
                    <a:pt x="371" y="29"/>
                  </a:lnTo>
                  <a:lnTo>
                    <a:pt x="369" y="27"/>
                  </a:lnTo>
                  <a:lnTo>
                    <a:pt x="368" y="25"/>
                  </a:lnTo>
                  <a:lnTo>
                    <a:pt x="369" y="21"/>
                  </a:lnTo>
                  <a:lnTo>
                    <a:pt x="368" y="20"/>
                  </a:lnTo>
                  <a:lnTo>
                    <a:pt x="372" y="11"/>
                  </a:lnTo>
                  <a:lnTo>
                    <a:pt x="371" y="10"/>
                  </a:lnTo>
                  <a:lnTo>
                    <a:pt x="371" y="7"/>
                  </a:lnTo>
                  <a:lnTo>
                    <a:pt x="369" y="0"/>
                  </a:lnTo>
                  <a:lnTo>
                    <a:pt x="376" y="2"/>
                  </a:lnTo>
                  <a:lnTo>
                    <a:pt x="380" y="4"/>
                  </a:lnTo>
                  <a:lnTo>
                    <a:pt x="396" y="14"/>
                  </a:lnTo>
                  <a:lnTo>
                    <a:pt x="415" y="24"/>
                  </a:lnTo>
                  <a:lnTo>
                    <a:pt x="417" y="23"/>
                  </a:lnTo>
                  <a:lnTo>
                    <a:pt x="417" y="17"/>
                  </a:lnTo>
                  <a:lnTo>
                    <a:pt x="417" y="12"/>
                  </a:lnTo>
                  <a:lnTo>
                    <a:pt x="417" y="8"/>
                  </a:lnTo>
                  <a:lnTo>
                    <a:pt x="421" y="4"/>
                  </a:lnTo>
                  <a:lnTo>
                    <a:pt x="423" y="3"/>
                  </a:lnTo>
                  <a:lnTo>
                    <a:pt x="428" y="4"/>
                  </a:lnTo>
                  <a:lnTo>
                    <a:pt x="432" y="3"/>
                  </a:lnTo>
                  <a:lnTo>
                    <a:pt x="435" y="6"/>
                  </a:lnTo>
                  <a:lnTo>
                    <a:pt x="438" y="7"/>
                  </a:lnTo>
                  <a:lnTo>
                    <a:pt x="441" y="8"/>
                  </a:lnTo>
                  <a:lnTo>
                    <a:pt x="442" y="10"/>
                  </a:lnTo>
                  <a:lnTo>
                    <a:pt x="441" y="15"/>
                  </a:lnTo>
                  <a:lnTo>
                    <a:pt x="438" y="16"/>
                  </a:lnTo>
                  <a:lnTo>
                    <a:pt x="440" y="20"/>
                  </a:lnTo>
                  <a:lnTo>
                    <a:pt x="442" y="21"/>
                  </a:lnTo>
                  <a:lnTo>
                    <a:pt x="445" y="23"/>
                  </a:lnTo>
                  <a:lnTo>
                    <a:pt x="448" y="24"/>
                  </a:lnTo>
                  <a:lnTo>
                    <a:pt x="454" y="23"/>
                  </a:lnTo>
                  <a:lnTo>
                    <a:pt x="456" y="23"/>
                  </a:lnTo>
                  <a:lnTo>
                    <a:pt x="462" y="25"/>
                  </a:lnTo>
                  <a:lnTo>
                    <a:pt x="463" y="31"/>
                  </a:lnTo>
                  <a:lnTo>
                    <a:pt x="471" y="29"/>
                  </a:lnTo>
                  <a:lnTo>
                    <a:pt x="474" y="33"/>
                  </a:lnTo>
                  <a:lnTo>
                    <a:pt x="477" y="33"/>
                  </a:lnTo>
                  <a:lnTo>
                    <a:pt x="479" y="35"/>
                  </a:lnTo>
                  <a:lnTo>
                    <a:pt x="481" y="39"/>
                  </a:lnTo>
                  <a:lnTo>
                    <a:pt x="481" y="41"/>
                  </a:lnTo>
                  <a:lnTo>
                    <a:pt x="483" y="42"/>
                  </a:lnTo>
                  <a:lnTo>
                    <a:pt x="483" y="45"/>
                  </a:lnTo>
                  <a:lnTo>
                    <a:pt x="484" y="53"/>
                  </a:lnTo>
                  <a:lnTo>
                    <a:pt x="483" y="53"/>
                  </a:lnTo>
                  <a:lnTo>
                    <a:pt x="481" y="53"/>
                  </a:lnTo>
                  <a:lnTo>
                    <a:pt x="481" y="54"/>
                  </a:lnTo>
                  <a:lnTo>
                    <a:pt x="479" y="58"/>
                  </a:lnTo>
                  <a:lnTo>
                    <a:pt x="479" y="60"/>
                  </a:lnTo>
                  <a:lnTo>
                    <a:pt x="474" y="64"/>
                  </a:lnTo>
                  <a:lnTo>
                    <a:pt x="474" y="60"/>
                  </a:lnTo>
                  <a:lnTo>
                    <a:pt x="471" y="62"/>
                  </a:lnTo>
                  <a:lnTo>
                    <a:pt x="468" y="78"/>
                  </a:lnTo>
                  <a:lnTo>
                    <a:pt x="467" y="84"/>
                  </a:lnTo>
                  <a:lnTo>
                    <a:pt x="472" y="91"/>
                  </a:lnTo>
                  <a:lnTo>
                    <a:pt x="470" y="93"/>
                  </a:lnTo>
                  <a:lnTo>
                    <a:pt x="477" y="93"/>
                  </a:lnTo>
                  <a:lnTo>
                    <a:pt x="491" y="85"/>
                  </a:lnTo>
                  <a:lnTo>
                    <a:pt x="497" y="95"/>
                  </a:lnTo>
                  <a:lnTo>
                    <a:pt x="504" y="101"/>
                  </a:lnTo>
                  <a:lnTo>
                    <a:pt x="531" y="103"/>
                  </a:lnTo>
                  <a:lnTo>
                    <a:pt x="536" y="107"/>
                  </a:lnTo>
                  <a:lnTo>
                    <a:pt x="536" y="111"/>
                  </a:lnTo>
                  <a:lnTo>
                    <a:pt x="535" y="114"/>
                  </a:lnTo>
                  <a:lnTo>
                    <a:pt x="539" y="113"/>
                  </a:lnTo>
                  <a:lnTo>
                    <a:pt x="552" y="115"/>
                  </a:lnTo>
                  <a:lnTo>
                    <a:pt x="563" y="121"/>
                  </a:lnTo>
                  <a:lnTo>
                    <a:pt x="564" y="124"/>
                  </a:lnTo>
                  <a:lnTo>
                    <a:pt x="559" y="130"/>
                  </a:lnTo>
                  <a:lnTo>
                    <a:pt x="563" y="138"/>
                  </a:lnTo>
                  <a:lnTo>
                    <a:pt x="559" y="140"/>
                  </a:lnTo>
                  <a:lnTo>
                    <a:pt x="561" y="142"/>
                  </a:lnTo>
                  <a:lnTo>
                    <a:pt x="561" y="148"/>
                  </a:lnTo>
                  <a:lnTo>
                    <a:pt x="549" y="147"/>
                  </a:lnTo>
                  <a:lnTo>
                    <a:pt x="540" y="138"/>
                  </a:lnTo>
                  <a:lnTo>
                    <a:pt x="535" y="136"/>
                  </a:lnTo>
                  <a:lnTo>
                    <a:pt x="522" y="126"/>
                  </a:lnTo>
                  <a:lnTo>
                    <a:pt x="518" y="128"/>
                  </a:lnTo>
                  <a:lnTo>
                    <a:pt x="527" y="138"/>
                  </a:lnTo>
                  <a:lnTo>
                    <a:pt x="532" y="139"/>
                  </a:lnTo>
                  <a:lnTo>
                    <a:pt x="543" y="149"/>
                  </a:lnTo>
                  <a:lnTo>
                    <a:pt x="565" y="155"/>
                  </a:lnTo>
                  <a:lnTo>
                    <a:pt x="563" y="157"/>
                  </a:lnTo>
                  <a:lnTo>
                    <a:pt x="549" y="157"/>
                  </a:lnTo>
                  <a:lnTo>
                    <a:pt x="557" y="159"/>
                  </a:lnTo>
                  <a:lnTo>
                    <a:pt x="563" y="159"/>
                  </a:lnTo>
                  <a:lnTo>
                    <a:pt x="573" y="169"/>
                  </a:lnTo>
                  <a:lnTo>
                    <a:pt x="573" y="175"/>
                  </a:lnTo>
                  <a:lnTo>
                    <a:pt x="570" y="175"/>
                  </a:lnTo>
                  <a:lnTo>
                    <a:pt x="567" y="170"/>
                  </a:lnTo>
                  <a:lnTo>
                    <a:pt x="557" y="167"/>
                  </a:lnTo>
                  <a:lnTo>
                    <a:pt x="556" y="170"/>
                  </a:lnTo>
                  <a:lnTo>
                    <a:pt x="560" y="170"/>
                  </a:lnTo>
                  <a:lnTo>
                    <a:pt x="563" y="173"/>
                  </a:lnTo>
                  <a:lnTo>
                    <a:pt x="557" y="174"/>
                  </a:lnTo>
                  <a:lnTo>
                    <a:pt x="565" y="181"/>
                  </a:lnTo>
                  <a:lnTo>
                    <a:pt x="560" y="186"/>
                  </a:lnTo>
                  <a:lnTo>
                    <a:pt x="541" y="174"/>
                  </a:lnTo>
                  <a:lnTo>
                    <a:pt x="538" y="174"/>
                  </a:lnTo>
                  <a:lnTo>
                    <a:pt x="541" y="178"/>
                  </a:lnTo>
                  <a:lnTo>
                    <a:pt x="549" y="184"/>
                  </a:lnTo>
                  <a:lnTo>
                    <a:pt x="564" y="190"/>
                  </a:lnTo>
                  <a:lnTo>
                    <a:pt x="567" y="195"/>
                  </a:lnTo>
                  <a:lnTo>
                    <a:pt x="567" y="192"/>
                  </a:lnTo>
                  <a:lnTo>
                    <a:pt x="570" y="195"/>
                  </a:lnTo>
                  <a:lnTo>
                    <a:pt x="572" y="191"/>
                  </a:lnTo>
                  <a:lnTo>
                    <a:pt x="577" y="196"/>
                  </a:lnTo>
                  <a:lnTo>
                    <a:pt x="568" y="199"/>
                  </a:lnTo>
                  <a:lnTo>
                    <a:pt x="578" y="200"/>
                  </a:lnTo>
                  <a:lnTo>
                    <a:pt x="578" y="205"/>
                  </a:lnTo>
                  <a:lnTo>
                    <a:pt x="572" y="211"/>
                  </a:lnTo>
                  <a:lnTo>
                    <a:pt x="569" y="213"/>
                  </a:lnTo>
                  <a:lnTo>
                    <a:pt x="559" y="205"/>
                  </a:lnTo>
                  <a:lnTo>
                    <a:pt x="560" y="203"/>
                  </a:lnTo>
                  <a:lnTo>
                    <a:pt x="555" y="202"/>
                  </a:lnTo>
                  <a:lnTo>
                    <a:pt x="556" y="204"/>
                  </a:lnTo>
                  <a:lnTo>
                    <a:pt x="549" y="200"/>
                  </a:lnTo>
                  <a:lnTo>
                    <a:pt x="549" y="196"/>
                  </a:lnTo>
                  <a:lnTo>
                    <a:pt x="545" y="192"/>
                  </a:lnTo>
                  <a:lnTo>
                    <a:pt x="541" y="192"/>
                  </a:lnTo>
                  <a:lnTo>
                    <a:pt x="539" y="196"/>
                  </a:lnTo>
                  <a:lnTo>
                    <a:pt x="534" y="192"/>
                  </a:lnTo>
                  <a:lnTo>
                    <a:pt x="530" y="194"/>
                  </a:lnTo>
                  <a:lnTo>
                    <a:pt x="526" y="186"/>
                  </a:lnTo>
                  <a:lnTo>
                    <a:pt x="527" y="192"/>
                  </a:lnTo>
                  <a:lnTo>
                    <a:pt x="524" y="196"/>
                  </a:lnTo>
                  <a:lnTo>
                    <a:pt x="527" y="199"/>
                  </a:lnTo>
                  <a:lnTo>
                    <a:pt x="535" y="196"/>
                  </a:lnTo>
                  <a:lnTo>
                    <a:pt x="541" y="200"/>
                  </a:lnTo>
                  <a:lnTo>
                    <a:pt x="544" y="195"/>
                  </a:lnTo>
                  <a:lnTo>
                    <a:pt x="545" y="200"/>
                  </a:lnTo>
                  <a:lnTo>
                    <a:pt x="549" y="210"/>
                  </a:lnTo>
                  <a:lnTo>
                    <a:pt x="556" y="211"/>
                  </a:lnTo>
                  <a:lnTo>
                    <a:pt x="553" y="213"/>
                  </a:lnTo>
                  <a:lnTo>
                    <a:pt x="559" y="212"/>
                  </a:lnTo>
                  <a:lnTo>
                    <a:pt x="564" y="215"/>
                  </a:lnTo>
                  <a:lnTo>
                    <a:pt x="563" y="220"/>
                  </a:lnTo>
                  <a:lnTo>
                    <a:pt x="565" y="219"/>
                  </a:lnTo>
                  <a:lnTo>
                    <a:pt x="567" y="221"/>
                  </a:lnTo>
                  <a:lnTo>
                    <a:pt x="561" y="227"/>
                  </a:lnTo>
                  <a:lnTo>
                    <a:pt x="563" y="233"/>
                  </a:lnTo>
                  <a:lnTo>
                    <a:pt x="565" y="224"/>
                  </a:lnTo>
                  <a:lnTo>
                    <a:pt x="572" y="220"/>
                  </a:lnTo>
                  <a:lnTo>
                    <a:pt x="577" y="217"/>
                  </a:lnTo>
                  <a:lnTo>
                    <a:pt x="578" y="223"/>
                  </a:lnTo>
                  <a:lnTo>
                    <a:pt x="574" y="225"/>
                  </a:lnTo>
                  <a:lnTo>
                    <a:pt x="574" y="227"/>
                  </a:lnTo>
                  <a:lnTo>
                    <a:pt x="581" y="224"/>
                  </a:lnTo>
                  <a:lnTo>
                    <a:pt x="582" y="225"/>
                  </a:lnTo>
                  <a:lnTo>
                    <a:pt x="580" y="213"/>
                  </a:lnTo>
                  <a:lnTo>
                    <a:pt x="581" y="211"/>
                  </a:lnTo>
                  <a:lnTo>
                    <a:pt x="588" y="212"/>
                  </a:lnTo>
                  <a:lnTo>
                    <a:pt x="588" y="216"/>
                  </a:lnTo>
                  <a:lnTo>
                    <a:pt x="594" y="212"/>
                  </a:lnTo>
                  <a:lnTo>
                    <a:pt x="604" y="211"/>
                  </a:lnTo>
                  <a:lnTo>
                    <a:pt x="621" y="245"/>
                  </a:lnTo>
                  <a:lnTo>
                    <a:pt x="619" y="245"/>
                  </a:lnTo>
                  <a:lnTo>
                    <a:pt x="619" y="239"/>
                  </a:lnTo>
                  <a:lnTo>
                    <a:pt x="612" y="229"/>
                  </a:lnTo>
                  <a:lnTo>
                    <a:pt x="612" y="246"/>
                  </a:lnTo>
                  <a:lnTo>
                    <a:pt x="609" y="246"/>
                  </a:lnTo>
                  <a:lnTo>
                    <a:pt x="606" y="242"/>
                  </a:lnTo>
                  <a:lnTo>
                    <a:pt x="608" y="247"/>
                  </a:lnTo>
                  <a:lnTo>
                    <a:pt x="602" y="248"/>
                  </a:lnTo>
                  <a:lnTo>
                    <a:pt x="586" y="252"/>
                  </a:lnTo>
                  <a:lnTo>
                    <a:pt x="572" y="255"/>
                  </a:lnTo>
                  <a:lnTo>
                    <a:pt x="567" y="256"/>
                  </a:lnTo>
                  <a:lnTo>
                    <a:pt x="539" y="262"/>
                  </a:lnTo>
                  <a:lnTo>
                    <a:pt x="518" y="266"/>
                  </a:lnTo>
                  <a:lnTo>
                    <a:pt x="508" y="270"/>
                  </a:lnTo>
                  <a:lnTo>
                    <a:pt x="472" y="276"/>
                  </a:lnTo>
                  <a:lnTo>
                    <a:pt x="462" y="279"/>
                  </a:lnTo>
                  <a:lnTo>
                    <a:pt x="449" y="281"/>
                  </a:lnTo>
                  <a:lnTo>
                    <a:pt x="428" y="287"/>
                  </a:lnTo>
                  <a:lnTo>
                    <a:pt x="417" y="287"/>
                  </a:lnTo>
                  <a:lnTo>
                    <a:pt x="395" y="291"/>
                  </a:lnTo>
                  <a:lnTo>
                    <a:pt x="390" y="293"/>
                  </a:lnTo>
                  <a:lnTo>
                    <a:pt x="363" y="298"/>
                  </a:lnTo>
                  <a:close/>
                  <a:moveTo>
                    <a:pt x="636" y="89"/>
                  </a:moveTo>
                  <a:lnTo>
                    <a:pt x="638" y="89"/>
                  </a:lnTo>
                  <a:lnTo>
                    <a:pt x="635" y="96"/>
                  </a:lnTo>
                  <a:lnTo>
                    <a:pt x="633" y="103"/>
                  </a:lnTo>
                  <a:lnTo>
                    <a:pt x="630" y="106"/>
                  </a:lnTo>
                  <a:lnTo>
                    <a:pt x="633" y="103"/>
                  </a:lnTo>
                  <a:lnTo>
                    <a:pt x="630" y="103"/>
                  </a:lnTo>
                  <a:lnTo>
                    <a:pt x="632" y="101"/>
                  </a:lnTo>
                  <a:lnTo>
                    <a:pt x="636" y="89"/>
                  </a:lnTo>
                  <a:close/>
                  <a:moveTo>
                    <a:pt x="600" y="147"/>
                  </a:moveTo>
                  <a:lnTo>
                    <a:pt x="594" y="147"/>
                  </a:lnTo>
                  <a:lnTo>
                    <a:pt x="594" y="144"/>
                  </a:lnTo>
                  <a:lnTo>
                    <a:pt x="598" y="144"/>
                  </a:lnTo>
                  <a:lnTo>
                    <a:pt x="596" y="143"/>
                  </a:lnTo>
                  <a:lnTo>
                    <a:pt x="602" y="130"/>
                  </a:lnTo>
                  <a:lnTo>
                    <a:pt x="602" y="122"/>
                  </a:lnTo>
                  <a:lnTo>
                    <a:pt x="607" y="117"/>
                  </a:lnTo>
                  <a:lnTo>
                    <a:pt x="607" y="113"/>
                  </a:lnTo>
                  <a:lnTo>
                    <a:pt x="602" y="107"/>
                  </a:lnTo>
                  <a:lnTo>
                    <a:pt x="608" y="105"/>
                  </a:lnTo>
                  <a:lnTo>
                    <a:pt x="608" y="103"/>
                  </a:lnTo>
                  <a:lnTo>
                    <a:pt x="608" y="99"/>
                  </a:lnTo>
                  <a:lnTo>
                    <a:pt x="628" y="92"/>
                  </a:lnTo>
                  <a:lnTo>
                    <a:pt x="616" y="128"/>
                  </a:lnTo>
                  <a:lnTo>
                    <a:pt x="619" y="130"/>
                  </a:lnTo>
                  <a:lnTo>
                    <a:pt x="612" y="140"/>
                  </a:lnTo>
                  <a:lnTo>
                    <a:pt x="617" y="142"/>
                  </a:lnTo>
                  <a:lnTo>
                    <a:pt x="611" y="143"/>
                  </a:lnTo>
                  <a:lnTo>
                    <a:pt x="609" y="148"/>
                  </a:lnTo>
                  <a:lnTo>
                    <a:pt x="613" y="149"/>
                  </a:lnTo>
                  <a:lnTo>
                    <a:pt x="606" y="153"/>
                  </a:lnTo>
                  <a:lnTo>
                    <a:pt x="607" y="159"/>
                  </a:lnTo>
                  <a:lnTo>
                    <a:pt x="609" y="159"/>
                  </a:lnTo>
                  <a:lnTo>
                    <a:pt x="606" y="159"/>
                  </a:lnTo>
                  <a:lnTo>
                    <a:pt x="602" y="165"/>
                  </a:lnTo>
                  <a:lnTo>
                    <a:pt x="604" y="187"/>
                  </a:lnTo>
                  <a:lnTo>
                    <a:pt x="602" y="190"/>
                  </a:lnTo>
                  <a:lnTo>
                    <a:pt x="594" y="173"/>
                  </a:lnTo>
                  <a:lnTo>
                    <a:pt x="596" y="155"/>
                  </a:lnTo>
                  <a:lnTo>
                    <a:pt x="594" y="156"/>
                  </a:lnTo>
                  <a:lnTo>
                    <a:pt x="594" y="151"/>
                  </a:lnTo>
                  <a:lnTo>
                    <a:pt x="595" y="147"/>
                  </a:lnTo>
                  <a:lnTo>
                    <a:pt x="600" y="147"/>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28" name="Freeform 798"/>
            <p:cNvSpPr>
              <a:spLocks/>
            </p:cNvSpPr>
            <p:nvPr/>
          </p:nvSpPr>
          <p:spPr bwMode="auto">
            <a:xfrm>
              <a:off x="7021513" y="3811588"/>
              <a:ext cx="574675" cy="276225"/>
            </a:xfrm>
            <a:custGeom>
              <a:avLst/>
              <a:gdLst/>
              <a:ahLst/>
              <a:cxnLst>
                <a:cxn ang="0">
                  <a:pos x="343" y="116"/>
                </a:cxn>
                <a:cxn ang="0">
                  <a:pos x="355" y="139"/>
                </a:cxn>
                <a:cxn ang="0">
                  <a:pos x="330" y="170"/>
                </a:cxn>
                <a:cxn ang="0">
                  <a:pos x="310" y="147"/>
                </a:cxn>
                <a:cxn ang="0">
                  <a:pos x="305" y="136"/>
                </a:cxn>
                <a:cxn ang="0">
                  <a:pos x="295" y="141"/>
                </a:cxn>
                <a:cxn ang="0">
                  <a:pos x="276" y="123"/>
                </a:cxn>
                <a:cxn ang="0">
                  <a:pos x="287" y="115"/>
                </a:cxn>
                <a:cxn ang="0">
                  <a:pos x="268" y="102"/>
                </a:cxn>
                <a:cxn ang="0">
                  <a:pos x="263" y="95"/>
                </a:cxn>
                <a:cxn ang="0">
                  <a:pos x="277" y="86"/>
                </a:cxn>
                <a:cxn ang="0">
                  <a:pos x="266" y="81"/>
                </a:cxn>
                <a:cxn ang="0">
                  <a:pos x="259" y="59"/>
                </a:cxn>
                <a:cxn ang="0">
                  <a:pos x="273" y="35"/>
                </a:cxn>
                <a:cxn ang="0">
                  <a:pos x="263" y="23"/>
                </a:cxn>
                <a:cxn ang="0">
                  <a:pos x="245" y="59"/>
                </a:cxn>
                <a:cxn ang="0">
                  <a:pos x="233" y="66"/>
                </a:cxn>
                <a:cxn ang="0">
                  <a:pos x="246" y="71"/>
                </a:cxn>
                <a:cxn ang="0">
                  <a:pos x="252" y="131"/>
                </a:cxn>
                <a:cxn ang="0">
                  <a:pos x="259" y="147"/>
                </a:cxn>
                <a:cxn ang="0">
                  <a:pos x="276" y="174"/>
                </a:cxn>
                <a:cxn ang="0">
                  <a:pos x="227" y="158"/>
                </a:cxn>
                <a:cxn ang="0">
                  <a:pos x="196" y="153"/>
                </a:cxn>
                <a:cxn ang="0">
                  <a:pos x="203" y="122"/>
                </a:cxn>
                <a:cxn ang="0">
                  <a:pos x="206" y="112"/>
                </a:cxn>
                <a:cxn ang="0">
                  <a:pos x="196" y="100"/>
                </a:cxn>
                <a:cxn ang="0">
                  <a:pos x="178" y="90"/>
                </a:cxn>
                <a:cxn ang="0">
                  <a:pos x="165" y="89"/>
                </a:cxn>
                <a:cxn ang="0">
                  <a:pos x="165" y="77"/>
                </a:cxn>
                <a:cxn ang="0">
                  <a:pos x="155" y="71"/>
                </a:cxn>
                <a:cxn ang="0">
                  <a:pos x="140" y="72"/>
                </a:cxn>
                <a:cxn ang="0">
                  <a:pos x="140" y="64"/>
                </a:cxn>
                <a:cxn ang="0">
                  <a:pos x="135" y="60"/>
                </a:cxn>
                <a:cxn ang="0">
                  <a:pos x="135" y="55"/>
                </a:cxn>
                <a:cxn ang="0">
                  <a:pos x="130" y="52"/>
                </a:cxn>
                <a:cxn ang="0">
                  <a:pos x="128" y="51"/>
                </a:cxn>
                <a:cxn ang="0">
                  <a:pos x="128" y="48"/>
                </a:cxn>
                <a:cxn ang="0">
                  <a:pos x="124" y="48"/>
                </a:cxn>
                <a:cxn ang="0">
                  <a:pos x="118" y="48"/>
                </a:cxn>
                <a:cxn ang="0">
                  <a:pos x="99" y="42"/>
                </a:cxn>
                <a:cxn ang="0">
                  <a:pos x="96" y="48"/>
                </a:cxn>
                <a:cxn ang="0">
                  <a:pos x="87" y="51"/>
                </a:cxn>
                <a:cxn ang="0">
                  <a:pos x="82" y="56"/>
                </a:cxn>
                <a:cxn ang="0">
                  <a:pos x="83" y="61"/>
                </a:cxn>
                <a:cxn ang="0">
                  <a:pos x="71" y="64"/>
                </a:cxn>
                <a:cxn ang="0">
                  <a:pos x="62" y="63"/>
                </a:cxn>
                <a:cxn ang="0">
                  <a:pos x="60" y="59"/>
                </a:cxn>
                <a:cxn ang="0">
                  <a:pos x="57" y="55"/>
                </a:cxn>
                <a:cxn ang="0">
                  <a:pos x="56" y="64"/>
                </a:cxn>
                <a:cxn ang="0">
                  <a:pos x="45" y="79"/>
                </a:cxn>
                <a:cxn ang="0">
                  <a:pos x="35" y="77"/>
                </a:cxn>
                <a:cxn ang="0">
                  <a:pos x="32" y="83"/>
                </a:cxn>
                <a:cxn ang="0">
                  <a:pos x="23" y="97"/>
                </a:cxn>
                <a:cxn ang="0">
                  <a:pos x="10" y="110"/>
                </a:cxn>
                <a:cxn ang="0">
                  <a:pos x="52" y="48"/>
                </a:cxn>
                <a:cxn ang="0">
                  <a:pos x="153" y="29"/>
                </a:cxn>
                <a:cxn ang="0">
                  <a:pos x="206" y="17"/>
                </a:cxn>
                <a:cxn ang="0">
                  <a:pos x="280" y="0"/>
                </a:cxn>
                <a:cxn ang="0">
                  <a:pos x="297" y="56"/>
                </a:cxn>
              </a:cxnLst>
              <a:rect l="0" t="0" r="r" b="b"/>
              <a:pathLst>
                <a:path w="362" h="174">
                  <a:moveTo>
                    <a:pt x="310" y="104"/>
                  </a:moveTo>
                  <a:lnTo>
                    <a:pt x="312" y="112"/>
                  </a:lnTo>
                  <a:lnTo>
                    <a:pt x="315" y="122"/>
                  </a:lnTo>
                  <a:lnTo>
                    <a:pt x="343" y="116"/>
                  </a:lnTo>
                  <a:lnTo>
                    <a:pt x="362" y="112"/>
                  </a:lnTo>
                  <a:lnTo>
                    <a:pt x="359" y="122"/>
                  </a:lnTo>
                  <a:lnTo>
                    <a:pt x="362" y="131"/>
                  </a:lnTo>
                  <a:lnTo>
                    <a:pt x="355" y="139"/>
                  </a:lnTo>
                  <a:lnTo>
                    <a:pt x="349" y="154"/>
                  </a:lnTo>
                  <a:lnTo>
                    <a:pt x="351" y="159"/>
                  </a:lnTo>
                  <a:lnTo>
                    <a:pt x="330" y="166"/>
                  </a:lnTo>
                  <a:lnTo>
                    <a:pt x="330" y="170"/>
                  </a:lnTo>
                  <a:lnTo>
                    <a:pt x="314" y="172"/>
                  </a:lnTo>
                  <a:lnTo>
                    <a:pt x="318" y="159"/>
                  </a:lnTo>
                  <a:lnTo>
                    <a:pt x="306" y="154"/>
                  </a:lnTo>
                  <a:lnTo>
                    <a:pt x="310" y="147"/>
                  </a:lnTo>
                  <a:lnTo>
                    <a:pt x="307" y="146"/>
                  </a:lnTo>
                  <a:lnTo>
                    <a:pt x="312" y="143"/>
                  </a:lnTo>
                  <a:lnTo>
                    <a:pt x="305" y="145"/>
                  </a:lnTo>
                  <a:lnTo>
                    <a:pt x="305" y="136"/>
                  </a:lnTo>
                  <a:lnTo>
                    <a:pt x="303" y="133"/>
                  </a:lnTo>
                  <a:lnTo>
                    <a:pt x="301" y="143"/>
                  </a:lnTo>
                  <a:lnTo>
                    <a:pt x="297" y="145"/>
                  </a:lnTo>
                  <a:lnTo>
                    <a:pt x="295" y="141"/>
                  </a:lnTo>
                  <a:lnTo>
                    <a:pt x="291" y="149"/>
                  </a:lnTo>
                  <a:lnTo>
                    <a:pt x="271" y="135"/>
                  </a:lnTo>
                  <a:lnTo>
                    <a:pt x="270" y="131"/>
                  </a:lnTo>
                  <a:lnTo>
                    <a:pt x="276" y="123"/>
                  </a:lnTo>
                  <a:lnTo>
                    <a:pt x="271" y="119"/>
                  </a:lnTo>
                  <a:lnTo>
                    <a:pt x="287" y="118"/>
                  </a:lnTo>
                  <a:lnTo>
                    <a:pt x="287" y="112"/>
                  </a:lnTo>
                  <a:lnTo>
                    <a:pt x="287" y="115"/>
                  </a:lnTo>
                  <a:lnTo>
                    <a:pt x="284" y="114"/>
                  </a:lnTo>
                  <a:lnTo>
                    <a:pt x="277" y="106"/>
                  </a:lnTo>
                  <a:lnTo>
                    <a:pt x="273" y="106"/>
                  </a:lnTo>
                  <a:lnTo>
                    <a:pt x="268" y="102"/>
                  </a:lnTo>
                  <a:lnTo>
                    <a:pt x="266" y="102"/>
                  </a:lnTo>
                  <a:lnTo>
                    <a:pt x="262" y="112"/>
                  </a:lnTo>
                  <a:lnTo>
                    <a:pt x="260" y="110"/>
                  </a:lnTo>
                  <a:lnTo>
                    <a:pt x="263" y="95"/>
                  </a:lnTo>
                  <a:lnTo>
                    <a:pt x="271" y="100"/>
                  </a:lnTo>
                  <a:lnTo>
                    <a:pt x="272" y="98"/>
                  </a:lnTo>
                  <a:lnTo>
                    <a:pt x="275" y="87"/>
                  </a:lnTo>
                  <a:lnTo>
                    <a:pt x="277" y="86"/>
                  </a:lnTo>
                  <a:lnTo>
                    <a:pt x="275" y="86"/>
                  </a:lnTo>
                  <a:lnTo>
                    <a:pt x="275" y="81"/>
                  </a:lnTo>
                  <a:lnTo>
                    <a:pt x="273" y="85"/>
                  </a:lnTo>
                  <a:lnTo>
                    <a:pt x="266" y="81"/>
                  </a:lnTo>
                  <a:lnTo>
                    <a:pt x="270" y="66"/>
                  </a:lnTo>
                  <a:lnTo>
                    <a:pt x="262" y="69"/>
                  </a:lnTo>
                  <a:lnTo>
                    <a:pt x="259" y="66"/>
                  </a:lnTo>
                  <a:lnTo>
                    <a:pt x="259" y="59"/>
                  </a:lnTo>
                  <a:lnTo>
                    <a:pt x="266" y="46"/>
                  </a:lnTo>
                  <a:lnTo>
                    <a:pt x="270" y="41"/>
                  </a:lnTo>
                  <a:lnTo>
                    <a:pt x="284" y="35"/>
                  </a:lnTo>
                  <a:lnTo>
                    <a:pt x="273" y="35"/>
                  </a:lnTo>
                  <a:lnTo>
                    <a:pt x="273" y="27"/>
                  </a:lnTo>
                  <a:lnTo>
                    <a:pt x="271" y="23"/>
                  </a:lnTo>
                  <a:lnTo>
                    <a:pt x="266" y="20"/>
                  </a:lnTo>
                  <a:lnTo>
                    <a:pt x="263" y="23"/>
                  </a:lnTo>
                  <a:lnTo>
                    <a:pt x="260" y="38"/>
                  </a:lnTo>
                  <a:lnTo>
                    <a:pt x="255" y="42"/>
                  </a:lnTo>
                  <a:lnTo>
                    <a:pt x="245" y="42"/>
                  </a:lnTo>
                  <a:lnTo>
                    <a:pt x="245" y="59"/>
                  </a:lnTo>
                  <a:lnTo>
                    <a:pt x="235" y="60"/>
                  </a:lnTo>
                  <a:lnTo>
                    <a:pt x="229" y="60"/>
                  </a:lnTo>
                  <a:lnTo>
                    <a:pt x="233" y="61"/>
                  </a:lnTo>
                  <a:lnTo>
                    <a:pt x="233" y="66"/>
                  </a:lnTo>
                  <a:lnTo>
                    <a:pt x="231" y="67"/>
                  </a:lnTo>
                  <a:lnTo>
                    <a:pt x="231" y="69"/>
                  </a:lnTo>
                  <a:lnTo>
                    <a:pt x="233" y="66"/>
                  </a:lnTo>
                  <a:lnTo>
                    <a:pt x="246" y="71"/>
                  </a:lnTo>
                  <a:lnTo>
                    <a:pt x="246" y="91"/>
                  </a:lnTo>
                  <a:lnTo>
                    <a:pt x="243" y="107"/>
                  </a:lnTo>
                  <a:lnTo>
                    <a:pt x="247" y="112"/>
                  </a:lnTo>
                  <a:lnTo>
                    <a:pt x="252" y="131"/>
                  </a:lnTo>
                  <a:lnTo>
                    <a:pt x="264" y="141"/>
                  </a:lnTo>
                  <a:lnTo>
                    <a:pt x="264" y="145"/>
                  </a:lnTo>
                  <a:lnTo>
                    <a:pt x="263" y="149"/>
                  </a:lnTo>
                  <a:lnTo>
                    <a:pt x="259" y="147"/>
                  </a:lnTo>
                  <a:lnTo>
                    <a:pt x="254" y="141"/>
                  </a:lnTo>
                  <a:lnTo>
                    <a:pt x="243" y="139"/>
                  </a:lnTo>
                  <a:lnTo>
                    <a:pt x="271" y="158"/>
                  </a:lnTo>
                  <a:lnTo>
                    <a:pt x="276" y="174"/>
                  </a:lnTo>
                  <a:lnTo>
                    <a:pt x="252" y="160"/>
                  </a:lnTo>
                  <a:lnTo>
                    <a:pt x="238" y="162"/>
                  </a:lnTo>
                  <a:lnTo>
                    <a:pt x="227" y="149"/>
                  </a:lnTo>
                  <a:lnTo>
                    <a:pt x="227" y="158"/>
                  </a:lnTo>
                  <a:lnTo>
                    <a:pt x="220" y="156"/>
                  </a:lnTo>
                  <a:lnTo>
                    <a:pt x="216" y="147"/>
                  </a:lnTo>
                  <a:lnTo>
                    <a:pt x="200" y="154"/>
                  </a:lnTo>
                  <a:lnTo>
                    <a:pt x="196" y="153"/>
                  </a:lnTo>
                  <a:lnTo>
                    <a:pt x="194" y="146"/>
                  </a:lnTo>
                  <a:lnTo>
                    <a:pt x="202" y="128"/>
                  </a:lnTo>
                  <a:lnTo>
                    <a:pt x="202" y="125"/>
                  </a:lnTo>
                  <a:lnTo>
                    <a:pt x="203" y="122"/>
                  </a:lnTo>
                  <a:lnTo>
                    <a:pt x="204" y="120"/>
                  </a:lnTo>
                  <a:lnTo>
                    <a:pt x="206" y="120"/>
                  </a:lnTo>
                  <a:lnTo>
                    <a:pt x="207" y="120"/>
                  </a:lnTo>
                  <a:lnTo>
                    <a:pt x="206" y="112"/>
                  </a:lnTo>
                  <a:lnTo>
                    <a:pt x="213" y="100"/>
                  </a:lnTo>
                  <a:lnTo>
                    <a:pt x="204" y="95"/>
                  </a:lnTo>
                  <a:lnTo>
                    <a:pt x="202" y="93"/>
                  </a:lnTo>
                  <a:lnTo>
                    <a:pt x="196" y="100"/>
                  </a:lnTo>
                  <a:lnTo>
                    <a:pt x="194" y="97"/>
                  </a:lnTo>
                  <a:lnTo>
                    <a:pt x="186" y="98"/>
                  </a:lnTo>
                  <a:lnTo>
                    <a:pt x="185" y="93"/>
                  </a:lnTo>
                  <a:lnTo>
                    <a:pt x="178" y="90"/>
                  </a:lnTo>
                  <a:lnTo>
                    <a:pt x="177" y="90"/>
                  </a:lnTo>
                  <a:lnTo>
                    <a:pt x="171" y="91"/>
                  </a:lnTo>
                  <a:lnTo>
                    <a:pt x="167" y="90"/>
                  </a:lnTo>
                  <a:lnTo>
                    <a:pt x="165" y="89"/>
                  </a:lnTo>
                  <a:lnTo>
                    <a:pt x="163" y="87"/>
                  </a:lnTo>
                  <a:lnTo>
                    <a:pt x="161" y="83"/>
                  </a:lnTo>
                  <a:lnTo>
                    <a:pt x="164" y="83"/>
                  </a:lnTo>
                  <a:lnTo>
                    <a:pt x="165" y="77"/>
                  </a:lnTo>
                  <a:lnTo>
                    <a:pt x="164" y="76"/>
                  </a:lnTo>
                  <a:lnTo>
                    <a:pt x="161" y="75"/>
                  </a:lnTo>
                  <a:lnTo>
                    <a:pt x="157" y="73"/>
                  </a:lnTo>
                  <a:lnTo>
                    <a:pt x="155" y="71"/>
                  </a:lnTo>
                  <a:lnTo>
                    <a:pt x="151" y="72"/>
                  </a:lnTo>
                  <a:lnTo>
                    <a:pt x="145" y="71"/>
                  </a:lnTo>
                  <a:lnTo>
                    <a:pt x="143" y="72"/>
                  </a:lnTo>
                  <a:lnTo>
                    <a:pt x="140" y="72"/>
                  </a:lnTo>
                  <a:lnTo>
                    <a:pt x="140" y="71"/>
                  </a:lnTo>
                  <a:lnTo>
                    <a:pt x="140" y="68"/>
                  </a:lnTo>
                  <a:lnTo>
                    <a:pt x="139" y="67"/>
                  </a:lnTo>
                  <a:lnTo>
                    <a:pt x="140" y="64"/>
                  </a:lnTo>
                  <a:lnTo>
                    <a:pt x="139" y="64"/>
                  </a:lnTo>
                  <a:lnTo>
                    <a:pt x="138" y="61"/>
                  </a:lnTo>
                  <a:lnTo>
                    <a:pt x="134" y="61"/>
                  </a:lnTo>
                  <a:lnTo>
                    <a:pt x="135" y="60"/>
                  </a:lnTo>
                  <a:lnTo>
                    <a:pt x="134" y="59"/>
                  </a:lnTo>
                  <a:lnTo>
                    <a:pt x="135" y="59"/>
                  </a:lnTo>
                  <a:lnTo>
                    <a:pt x="134" y="58"/>
                  </a:lnTo>
                  <a:lnTo>
                    <a:pt x="135" y="55"/>
                  </a:lnTo>
                  <a:lnTo>
                    <a:pt x="132" y="56"/>
                  </a:lnTo>
                  <a:lnTo>
                    <a:pt x="130" y="55"/>
                  </a:lnTo>
                  <a:lnTo>
                    <a:pt x="132" y="54"/>
                  </a:lnTo>
                  <a:lnTo>
                    <a:pt x="130" y="52"/>
                  </a:lnTo>
                  <a:lnTo>
                    <a:pt x="130" y="54"/>
                  </a:lnTo>
                  <a:lnTo>
                    <a:pt x="128" y="52"/>
                  </a:lnTo>
                  <a:lnTo>
                    <a:pt x="128" y="55"/>
                  </a:lnTo>
                  <a:lnTo>
                    <a:pt x="128" y="51"/>
                  </a:lnTo>
                  <a:lnTo>
                    <a:pt x="125" y="51"/>
                  </a:lnTo>
                  <a:lnTo>
                    <a:pt x="126" y="50"/>
                  </a:lnTo>
                  <a:lnTo>
                    <a:pt x="128" y="50"/>
                  </a:lnTo>
                  <a:lnTo>
                    <a:pt x="128" y="48"/>
                  </a:lnTo>
                  <a:lnTo>
                    <a:pt x="128" y="46"/>
                  </a:lnTo>
                  <a:lnTo>
                    <a:pt x="125" y="44"/>
                  </a:lnTo>
                  <a:lnTo>
                    <a:pt x="125" y="48"/>
                  </a:lnTo>
                  <a:lnTo>
                    <a:pt x="124" y="48"/>
                  </a:lnTo>
                  <a:lnTo>
                    <a:pt x="121" y="46"/>
                  </a:lnTo>
                  <a:lnTo>
                    <a:pt x="119" y="46"/>
                  </a:lnTo>
                  <a:lnTo>
                    <a:pt x="121" y="48"/>
                  </a:lnTo>
                  <a:lnTo>
                    <a:pt x="118" y="48"/>
                  </a:lnTo>
                  <a:lnTo>
                    <a:pt x="117" y="48"/>
                  </a:lnTo>
                  <a:lnTo>
                    <a:pt x="113" y="46"/>
                  </a:lnTo>
                  <a:lnTo>
                    <a:pt x="107" y="42"/>
                  </a:lnTo>
                  <a:lnTo>
                    <a:pt x="99" y="42"/>
                  </a:lnTo>
                  <a:lnTo>
                    <a:pt x="99" y="44"/>
                  </a:lnTo>
                  <a:lnTo>
                    <a:pt x="97" y="44"/>
                  </a:lnTo>
                  <a:lnTo>
                    <a:pt x="97" y="46"/>
                  </a:lnTo>
                  <a:lnTo>
                    <a:pt x="96" y="48"/>
                  </a:lnTo>
                  <a:lnTo>
                    <a:pt x="95" y="51"/>
                  </a:lnTo>
                  <a:lnTo>
                    <a:pt x="89" y="50"/>
                  </a:lnTo>
                  <a:lnTo>
                    <a:pt x="88" y="51"/>
                  </a:lnTo>
                  <a:lnTo>
                    <a:pt x="87" y="51"/>
                  </a:lnTo>
                  <a:lnTo>
                    <a:pt x="87" y="52"/>
                  </a:lnTo>
                  <a:lnTo>
                    <a:pt x="83" y="52"/>
                  </a:lnTo>
                  <a:lnTo>
                    <a:pt x="85" y="56"/>
                  </a:lnTo>
                  <a:lnTo>
                    <a:pt x="82" y="56"/>
                  </a:lnTo>
                  <a:lnTo>
                    <a:pt x="82" y="58"/>
                  </a:lnTo>
                  <a:lnTo>
                    <a:pt x="85" y="60"/>
                  </a:lnTo>
                  <a:lnTo>
                    <a:pt x="83" y="60"/>
                  </a:lnTo>
                  <a:lnTo>
                    <a:pt x="83" y="61"/>
                  </a:lnTo>
                  <a:lnTo>
                    <a:pt x="82" y="63"/>
                  </a:lnTo>
                  <a:lnTo>
                    <a:pt x="79" y="63"/>
                  </a:lnTo>
                  <a:lnTo>
                    <a:pt x="75" y="64"/>
                  </a:lnTo>
                  <a:lnTo>
                    <a:pt x="71" y="64"/>
                  </a:lnTo>
                  <a:lnTo>
                    <a:pt x="68" y="64"/>
                  </a:lnTo>
                  <a:lnTo>
                    <a:pt x="68" y="64"/>
                  </a:lnTo>
                  <a:lnTo>
                    <a:pt x="66" y="64"/>
                  </a:lnTo>
                  <a:lnTo>
                    <a:pt x="62" y="63"/>
                  </a:lnTo>
                  <a:lnTo>
                    <a:pt x="61" y="61"/>
                  </a:lnTo>
                  <a:lnTo>
                    <a:pt x="58" y="61"/>
                  </a:lnTo>
                  <a:lnTo>
                    <a:pt x="57" y="60"/>
                  </a:lnTo>
                  <a:lnTo>
                    <a:pt x="60" y="59"/>
                  </a:lnTo>
                  <a:lnTo>
                    <a:pt x="61" y="58"/>
                  </a:lnTo>
                  <a:lnTo>
                    <a:pt x="60" y="56"/>
                  </a:lnTo>
                  <a:lnTo>
                    <a:pt x="57" y="58"/>
                  </a:lnTo>
                  <a:lnTo>
                    <a:pt x="57" y="55"/>
                  </a:lnTo>
                  <a:lnTo>
                    <a:pt x="54" y="58"/>
                  </a:lnTo>
                  <a:lnTo>
                    <a:pt x="56" y="59"/>
                  </a:lnTo>
                  <a:lnTo>
                    <a:pt x="54" y="61"/>
                  </a:lnTo>
                  <a:lnTo>
                    <a:pt x="56" y="64"/>
                  </a:lnTo>
                  <a:lnTo>
                    <a:pt x="53" y="64"/>
                  </a:lnTo>
                  <a:lnTo>
                    <a:pt x="52" y="68"/>
                  </a:lnTo>
                  <a:lnTo>
                    <a:pt x="46" y="76"/>
                  </a:lnTo>
                  <a:lnTo>
                    <a:pt x="45" y="79"/>
                  </a:lnTo>
                  <a:lnTo>
                    <a:pt x="39" y="76"/>
                  </a:lnTo>
                  <a:lnTo>
                    <a:pt x="37" y="76"/>
                  </a:lnTo>
                  <a:lnTo>
                    <a:pt x="37" y="77"/>
                  </a:lnTo>
                  <a:lnTo>
                    <a:pt x="35" y="77"/>
                  </a:lnTo>
                  <a:lnTo>
                    <a:pt x="35" y="79"/>
                  </a:lnTo>
                  <a:lnTo>
                    <a:pt x="35" y="79"/>
                  </a:lnTo>
                  <a:lnTo>
                    <a:pt x="33" y="83"/>
                  </a:lnTo>
                  <a:lnTo>
                    <a:pt x="32" y="83"/>
                  </a:lnTo>
                  <a:lnTo>
                    <a:pt x="32" y="86"/>
                  </a:lnTo>
                  <a:lnTo>
                    <a:pt x="24" y="91"/>
                  </a:lnTo>
                  <a:lnTo>
                    <a:pt x="24" y="94"/>
                  </a:lnTo>
                  <a:lnTo>
                    <a:pt x="23" y="97"/>
                  </a:lnTo>
                  <a:lnTo>
                    <a:pt x="19" y="98"/>
                  </a:lnTo>
                  <a:lnTo>
                    <a:pt x="16" y="100"/>
                  </a:lnTo>
                  <a:lnTo>
                    <a:pt x="12" y="107"/>
                  </a:lnTo>
                  <a:lnTo>
                    <a:pt x="10" y="110"/>
                  </a:lnTo>
                  <a:lnTo>
                    <a:pt x="0" y="58"/>
                  </a:lnTo>
                  <a:lnTo>
                    <a:pt x="7" y="58"/>
                  </a:lnTo>
                  <a:lnTo>
                    <a:pt x="43" y="50"/>
                  </a:lnTo>
                  <a:lnTo>
                    <a:pt x="52" y="48"/>
                  </a:lnTo>
                  <a:lnTo>
                    <a:pt x="84" y="42"/>
                  </a:lnTo>
                  <a:lnTo>
                    <a:pt x="88" y="41"/>
                  </a:lnTo>
                  <a:lnTo>
                    <a:pt x="107" y="38"/>
                  </a:lnTo>
                  <a:lnTo>
                    <a:pt x="153" y="29"/>
                  </a:lnTo>
                  <a:lnTo>
                    <a:pt x="155" y="29"/>
                  </a:lnTo>
                  <a:lnTo>
                    <a:pt x="173" y="25"/>
                  </a:lnTo>
                  <a:lnTo>
                    <a:pt x="190" y="21"/>
                  </a:lnTo>
                  <a:lnTo>
                    <a:pt x="206" y="17"/>
                  </a:lnTo>
                  <a:lnTo>
                    <a:pt x="221" y="15"/>
                  </a:lnTo>
                  <a:lnTo>
                    <a:pt x="247" y="8"/>
                  </a:lnTo>
                  <a:lnTo>
                    <a:pt x="254" y="7"/>
                  </a:lnTo>
                  <a:lnTo>
                    <a:pt x="280" y="0"/>
                  </a:lnTo>
                  <a:lnTo>
                    <a:pt x="289" y="34"/>
                  </a:lnTo>
                  <a:lnTo>
                    <a:pt x="291" y="42"/>
                  </a:lnTo>
                  <a:lnTo>
                    <a:pt x="293" y="48"/>
                  </a:lnTo>
                  <a:lnTo>
                    <a:pt x="297" y="56"/>
                  </a:lnTo>
                  <a:lnTo>
                    <a:pt x="305" y="86"/>
                  </a:lnTo>
                  <a:lnTo>
                    <a:pt x="310" y="104"/>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29" name="Freeform 426"/>
            <p:cNvSpPr>
              <a:spLocks/>
            </p:cNvSpPr>
            <p:nvPr/>
          </p:nvSpPr>
          <p:spPr bwMode="auto">
            <a:xfrm>
              <a:off x="6826250" y="3452813"/>
              <a:ext cx="741363" cy="474662"/>
            </a:xfrm>
            <a:custGeom>
              <a:avLst/>
              <a:gdLst/>
              <a:ahLst/>
              <a:cxnLst>
                <a:cxn ang="0">
                  <a:pos x="204" y="268"/>
                </a:cxn>
                <a:cxn ang="0">
                  <a:pos x="159" y="277"/>
                </a:cxn>
                <a:cxn ang="0">
                  <a:pos x="96" y="289"/>
                </a:cxn>
                <a:cxn ang="0">
                  <a:pos x="39" y="299"/>
                </a:cxn>
                <a:cxn ang="0">
                  <a:pos x="31" y="256"/>
                </a:cxn>
                <a:cxn ang="0">
                  <a:pos x="23" y="210"/>
                </a:cxn>
                <a:cxn ang="0">
                  <a:pos x="14" y="161"/>
                </a:cxn>
                <a:cxn ang="0">
                  <a:pos x="2" y="90"/>
                </a:cxn>
                <a:cxn ang="0">
                  <a:pos x="56" y="65"/>
                </a:cxn>
                <a:cxn ang="0">
                  <a:pos x="116" y="53"/>
                </a:cxn>
                <a:cxn ang="0">
                  <a:pos x="203" y="37"/>
                </a:cxn>
                <a:cxn ang="0">
                  <a:pos x="263" y="24"/>
                </a:cxn>
                <a:cxn ang="0">
                  <a:pos x="323" y="12"/>
                </a:cxn>
                <a:cxn ang="0">
                  <a:pos x="379" y="0"/>
                </a:cxn>
                <a:cxn ang="0">
                  <a:pos x="388" y="10"/>
                </a:cxn>
                <a:cxn ang="0">
                  <a:pos x="399" y="10"/>
                </a:cxn>
                <a:cxn ang="0">
                  <a:pos x="403" y="15"/>
                </a:cxn>
                <a:cxn ang="0">
                  <a:pos x="405" y="22"/>
                </a:cxn>
                <a:cxn ang="0">
                  <a:pos x="411" y="35"/>
                </a:cxn>
                <a:cxn ang="0">
                  <a:pos x="421" y="41"/>
                </a:cxn>
                <a:cxn ang="0">
                  <a:pos x="427" y="44"/>
                </a:cxn>
                <a:cxn ang="0">
                  <a:pos x="436" y="44"/>
                </a:cxn>
                <a:cxn ang="0">
                  <a:pos x="440" y="51"/>
                </a:cxn>
                <a:cxn ang="0">
                  <a:pos x="434" y="60"/>
                </a:cxn>
                <a:cxn ang="0">
                  <a:pos x="430" y="76"/>
                </a:cxn>
                <a:cxn ang="0">
                  <a:pos x="426" y="82"/>
                </a:cxn>
                <a:cxn ang="0">
                  <a:pos x="423" y="88"/>
                </a:cxn>
                <a:cxn ang="0">
                  <a:pos x="417" y="95"/>
                </a:cxn>
                <a:cxn ang="0">
                  <a:pos x="425" y="103"/>
                </a:cxn>
                <a:cxn ang="0">
                  <a:pos x="423" y="107"/>
                </a:cxn>
                <a:cxn ang="0">
                  <a:pos x="422" y="114"/>
                </a:cxn>
                <a:cxn ang="0">
                  <a:pos x="419" y="121"/>
                </a:cxn>
                <a:cxn ang="0">
                  <a:pos x="419" y="128"/>
                </a:cxn>
                <a:cxn ang="0">
                  <a:pos x="422" y="134"/>
                </a:cxn>
                <a:cxn ang="0">
                  <a:pos x="427" y="136"/>
                </a:cxn>
                <a:cxn ang="0">
                  <a:pos x="434" y="144"/>
                </a:cxn>
                <a:cxn ang="0">
                  <a:pos x="440" y="148"/>
                </a:cxn>
                <a:cxn ang="0">
                  <a:pos x="446" y="153"/>
                </a:cxn>
                <a:cxn ang="0">
                  <a:pos x="456" y="160"/>
                </a:cxn>
                <a:cxn ang="0">
                  <a:pos x="467" y="171"/>
                </a:cxn>
                <a:cxn ang="0">
                  <a:pos x="452" y="181"/>
                </a:cxn>
                <a:cxn ang="0">
                  <a:pos x="446" y="190"/>
                </a:cxn>
                <a:cxn ang="0">
                  <a:pos x="440" y="194"/>
                </a:cxn>
                <a:cxn ang="0">
                  <a:pos x="442" y="202"/>
                </a:cxn>
                <a:cxn ang="0">
                  <a:pos x="434" y="207"/>
                </a:cxn>
                <a:cxn ang="0">
                  <a:pos x="418" y="212"/>
                </a:cxn>
                <a:cxn ang="0">
                  <a:pos x="401" y="217"/>
                </a:cxn>
                <a:cxn ang="0">
                  <a:pos x="396" y="228"/>
                </a:cxn>
                <a:cxn ang="0">
                  <a:pos x="337" y="242"/>
                </a:cxn>
                <a:cxn ang="0">
                  <a:pos x="289" y="252"/>
                </a:cxn>
              </a:cxnLst>
              <a:rect l="0" t="0" r="r" b="b"/>
              <a:pathLst>
                <a:path w="467" h="299">
                  <a:moveTo>
                    <a:pt x="269" y="256"/>
                  </a:moveTo>
                  <a:lnTo>
                    <a:pt x="223" y="266"/>
                  </a:lnTo>
                  <a:lnTo>
                    <a:pt x="204" y="268"/>
                  </a:lnTo>
                  <a:lnTo>
                    <a:pt x="200" y="270"/>
                  </a:lnTo>
                  <a:lnTo>
                    <a:pt x="168" y="276"/>
                  </a:lnTo>
                  <a:lnTo>
                    <a:pt x="159" y="277"/>
                  </a:lnTo>
                  <a:lnTo>
                    <a:pt x="123" y="285"/>
                  </a:lnTo>
                  <a:lnTo>
                    <a:pt x="116" y="285"/>
                  </a:lnTo>
                  <a:lnTo>
                    <a:pt x="96" y="289"/>
                  </a:lnTo>
                  <a:lnTo>
                    <a:pt x="84" y="291"/>
                  </a:lnTo>
                  <a:lnTo>
                    <a:pt x="45" y="298"/>
                  </a:lnTo>
                  <a:lnTo>
                    <a:pt x="39" y="299"/>
                  </a:lnTo>
                  <a:lnTo>
                    <a:pt x="33" y="276"/>
                  </a:lnTo>
                  <a:lnTo>
                    <a:pt x="33" y="270"/>
                  </a:lnTo>
                  <a:lnTo>
                    <a:pt x="31" y="256"/>
                  </a:lnTo>
                  <a:lnTo>
                    <a:pt x="27" y="233"/>
                  </a:lnTo>
                  <a:lnTo>
                    <a:pt x="25" y="225"/>
                  </a:lnTo>
                  <a:lnTo>
                    <a:pt x="23" y="210"/>
                  </a:lnTo>
                  <a:lnTo>
                    <a:pt x="19" y="187"/>
                  </a:lnTo>
                  <a:lnTo>
                    <a:pt x="17" y="183"/>
                  </a:lnTo>
                  <a:lnTo>
                    <a:pt x="14" y="161"/>
                  </a:lnTo>
                  <a:lnTo>
                    <a:pt x="8" y="125"/>
                  </a:lnTo>
                  <a:lnTo>
                    <a:pt x="7" y="125"/>
                  </a:lnTo>
                  <a:lnTo>
                    <a:pt x="2" y="90"/>
                  </a:lnTo>
                  <a:lnTo>
                    <a:pt x="0" y="76"/>
                  </a:lnTo>
                  <a:lnTo>
                    <a:pt x="50" y="39"/>
                  </a:lnTo>
                  <a:lnTo>
                    <a:pt x="56" y="65"/>
                  </a:lnTo>
                  <a:lnTo>
                    <a:pt x="66" y="64"/>
                  </a:lnTo>
                  <a:lnTo>
                    <a:pt x="106" y="56"/>
                  </a:lnTo>
                  <a:lnTo>
                    <a:pt x="116" y="53"/>
                  </a:lnTo>
                  <a:lnTo>
                    <a:pt x="162" y="45"/>
                  </a:lnTo>
                  <a:lnTo>
                    <a:pt x="170" y="44"/>
                  </a:lnTo>
                  <a:lnTo>
                    <a:pt x="203" y="37"/>
                  </a:lnTo>
                  <a:lnTo>
                    <a:pt x="213" y="35"/>
                  </a:lnTo>
                  <a:lnTo>
                    <a:pt x="260" y="24"/>
                  </a:lnTo>
                  <a:lnTo>
                    <a:pt x="263" y="24"/>
                  </a:lnTo>
                  <a:lnTo>
                    <a:pt x="290" y="18"/>
                  </a:lnTo>
                  <a:lnTo>
                    <a:pt x="320" y="12"/>
                  </a:lnTo>
                  <a:lnTo>
                    <a:pt x="323" y="12"/>
                  </a:lnTo>
                  <a:lnTo>
                    <a:pt x="368" y="1"/>
                  </a:lnTo>
                  <a:lnTo>
                    <a:pt x="376" y="0"/>
                  </a:lnTo>
                  <a:lnTo>
                    <a:pt x="379" y="0"/>
                  </a:lnTo>
                  <a:lnTo>
                    <a:pt x="382" y="2"/>
                  </a:lnTo>
                  <a:lnTo>
                    <a:pt x="384" y="2"/>
                  </a:lnTo>
                  <a:lnTo>
                    <a:pt x="388" y="10"/>
                  </a:lnTo>
                  <a:lnTo>
                    <a:pt x="395" y="8"/>
                  </a:lnTo>
                  <a:lnTo>
                    <a:pt x="396" y="8"/>
                  </a:lnTo>
                  <a:lnTo>
                    <a:pt x="399" y="10"/>
                  </a:lnTo>
                  <a:lnTo>
                    <a:pt x="403" y="12"/>
                  </a:lnTo>
                  <a:lnTo>
                    <a:pt x="401" y="14"/>
                  </a:lnTo>
                  <a:lnTo>
                    <a:pt x="403" y="15"/>
                  </a:lnTo>
                  <a:lnTo>
                    <a:pt x="405" y="16"/>
                  </a:lnTo>
                  <a:lnTo>
                    <a:pt x="407" y="20"/>
                  </a:lnTo>
                  <a:lnTo>
                    <a:pt x="405" y="22"/>
                  </a:lnTo>
                  <a:lnTo>
                    <a:pt x="409" y="28"/>
                  </a:lnTo>
                  <a:lnTo>
                    <a:pt x="407" y="32"/>
                  </a:lnTo>
                  <a:lnTo>
                    <a:pt x="411" y="35"/>
                  </a:lnTo>
                  <a:lnTo>
                    <a:pt x="413" y="37"/>
                  </a:lnTo>
                  <a:lnTo>
                    <a:pt x="418" y="43"/>
                  </a:lnTo>
                  <a:lnTo>
                    <a:pt x="421" y="41"/>
                  </a:lnTo>
                  <a:lnTo>
                    <a:pt x="423" y="44"/>
                  </a:lnTo>
                  <a:lnTo>
                    <a:pt x="425" y="45"/>
                  </a:lnTo>
                  <a:lnTo>
                    <a:pt x="427" y="44"/>
                  </a:lnTo>
                  <a:lnTo>
                    <a:pt x="432" y="45"/>
                  </a:lnTo>
                  <a:lnTo>
                    <a:pt x="435" y="44"/>
                  </a:lnTo>
                  <a:lnTo>
                    <a:pt x="436" y="44"/>
                  </a:lnTo>
                  <a:lnTo>
                    <a:pt x="436" y="47"/>
                  </a:lnTo>
                  <a:lnTo>
                    <a:pt x="440" y="48"/>
                  </a:lnTo>
                  <a:lnTo>
                    <a:pt x="440" y="51"/>
                  </a:lnTo>
                  <a:lnTo>
                    <a:pt x="435" y="56"/>
                  </a:lnTo>
                  <a:lnTo>
                    <a:pt x="435" y="58"/>
                  </a:lnTo>
                  <a:lnTo>
                    <a:pt x="434" y="60"/>
                  </a:lnTo>
                  <a:lnTo>
                    <a:pt x="431" y="66"/>
                  </a:lnTo>
                  <a:lnTo>
                    <a:pt x="432" y="68"/>
                  </a:lnTo>
                  <a:lnTo>
                    <a:pt x="430" y="76"/>
                  </a:lnTo>
                  <a:lnTo>
                    <a:pt x="428" y="78"/>
                  </a:lnTo>
                  <a:lnTo>
                    <a:pt x="426" y="80"/>
                  </a:lnTo>
                  <a:lnTo>
                    <a:pt x="426" y="82"/>
                  </a:lnTo>
                  <a:lnTo>
                    <a:pt x="427" y="82"/>
                  </a:lnTo>
                  <a:lnTo>
                    <a:pt x="426" y="84"/>
                  </a:lnTo>
                  <a:lnTo>
                    <a:pt x="423" y="88"/>
                  </a:lnTo>
                  <a:lnTo>
                    <a:pt x="422" y="91"/>
                  </a:lnTo>
                  <a:lnTo>
                    <a:pt x="418" y="92"/>
                  </a:lnTo>
                  <a:lnTo>
                    <a:pt x="417" y="95"/>
                  </a:lnTo>
                  <a:lnTo>
                    <a:pt x="418" y="96"/>
                  </a:lnTo>
                  <a:lnTo>
                    <a:pt x="423" y="101"/>
                  </a:lnTo>
                  <a:lnTo>
                    <a:pt x="425" y="103"/>
                  </a:lnTo>
                  <a:lnTo>
                    <a:pt x="426" y="104"/>
                  </a:lnTo>
                  <a:lnTo>
                    <a:pt x="426" y="105"/>
                  </a:lnTo>
                  <a:lnTo>
                    <a:pt x="423" y="107"/>
                  </a:lnTo>
                  <a:lnTo>
                    <a:pt x="425" y="109"/>
                  </a:lnTo>
                  <a:lnTo>
                    <a:pt x="425" y="111"/>
                  </a:lnTo>
                  <a:lnTo>
                    <a:pt x="422" y="114"/>
                  </a:lnTo>
                  <a:lnTo>
                    <a:pt x="419" y="116"/>
                  </a:lnTo>
                  <a:lnTo>
                    <a:pt x="418" y="118"/>
                  </a:lnTo>
                  <a:lnTo>
                    <a:pt x="419" y="121"/>
                  </a:lnTo>
                  <a:lnTo>
                    <a:pt x="419" y="125"/>
                  </a:lnTo>
                  <a:lnTo>
                    <a:pt x="421" y="126"/>
                  </a:lnTo>
                  <a:lnTo>
                    <a:pt x="419" y="128"/>
                  </a:lnTo>
                  <a:lnTo>
                    <a:pt x="421" y="129"/>
                  </a:lnTo>
                  <a:lnTo>
                    <a:pt x="421" y="132"/>
                  </a:lnTo>
                  <a:lnTo>
                    <a:pt x="422" y="134"/>
                  </a:lnTo>
                  <a:lnTo>
                    <a:pt x="422" y="136"/>
                  </a:lnTo>
                  <a:lnTo>
                    <a:pt x="423" y="136"/>
                  </a:lnTo>
                  <a:lnTo>
                    <a:pt x="427" y="136"/>
                  </a:lnTo>
                  <a:lnTo>
                    <a:pt x="431" y="136"/>
                  </a:lnTo>
                  <a:lnTo>
                    <a:pt x="434" y="138"/>
                  </a:lnTo>
                  <a:lnTo>
                    <a:pt x="434" y="144"/>
                  </a:lnTo>
                  <a:lnTo>
                    <a:pt x="436" y="148"/>
                  </a:lnTo>
                  <a:lnTo>
                    <a:pt x="439" y="148"/>
                  </a:lnTo>
                  <a:lnTo>
                    <a:pt x="440" y="148"/>
                  </a:lnTo>
                  <a:lnTo>
                    <a:pt x="442" y="148"/>
                  </a:lnTo>
                  <a:lnTo>
                    <a:pt x="446" y="153"/>
                  </a:lnTo>
                  <a:lnTo>
                    <a:pt x="446" y="153"/>
                  </a:lnTo>
                  <a:lnTo>
                    <a:pt x="448" y="156"/>
                  </a:lnTo>
                  <a:lnTo>
                    <a:pt x="452" y="156"/>
                  </a:lnTo>
                  <a:lnTo>
                    <a:pt x="456" y="160"/>
                  </a:lnTo>
                  <a:lnTo>
                    <a:pt x="465" y="165"/>
                  </a:lnTo>
                  <a:lnTo>
                    <a:pt x="467" y="167"/>
                  </a:lnTo>
                  <a:lnTo>
                    <a:pt x="467" y="171"/>
                  </a:lnTo>
                  <a:lnTo>
                    <a:pt x="460" y="173"/>
                  </a:lnTo>
                  <a:lnTo>
                    <a:pt x="457" y="178"/>
                  </a:lnTo>
                  <a:lnTo>
                    <a:pt x="452" y="181"/>
                  </a:lnTo>
                  <a:lnTo>
                    <a:pt x="450" y="183"/>
                  </a:lnTo>
                  <a:lnTo>
                    <a:pt x="446" y="187"/>
                  </a:lnTo>
                  <a:lnTo>
                    <a:pt x="446" y="190"/>
                  </a:lnTo>
                  <a:lnTo>
                    <a:pt x="444" y="192"/>
                  </a:lnTo>
                  <a:lnTo>
                    <a:pt x="442" y="192"/>
                  </a:lnTo>
                  <a:lnTo>
                    <a:pt x="440" y="194"/>
                  </a:lnTo>
                  <a:lnTo>
                    <a:pt x="440" y="196"/>
                  </a:lnTo>
                  <a:lnTo>
                    <a:pt x="442" y="200"/>
                  </a:lnTo>
                  <a:lnTo>
                    <a:pt x="442" y="202"/>
                  </a:lnTo>
                  <a:lnTo>
                    <a:pt x="439" y="203"/>
                  </a:lnTo>
                  <a:lnTo>
                    <a:pt x="435" y="207"/>
                  </a:lnTo>
                  <a:lnTo>
                    <a:pt x="434" y="207"/>
                  </a:lnTo>
                  <a:lnTo>
                    <a:pt x="427" y="208"/>
                  </a:lnTo>
                  <a:lnTo>
                    <a:pt x="423" y="215"/>
                  </a:lnTo>
                  <a:lnTo>
                    <a:pt x="418" y="212"/>
                  </a:lnTo>
                  <a:lnTo>
                    <a:pt x="409" y="213"/>
                  </a:lnTo>
                  <a:lnTo>
                    <a:pt x="405" y="215"/>
                  </a:lnTo>
                  <a:lnTo>
                    <a:pt x="401" y="217"/>
                  </a:lnTo>
                  <a:lnTo>
                    <a:pt x="399" y="223"/>
                  </a:lnTo>
                  <a:lnTo>
                    <a:pt x="397" y="228"/>
                  </a:lnTo>
                  <a:lnTo>
                    <a:pt x="396" y="228"/>
                  </a:lnTo>
                  <a:lnTo>
                    <a:pt x="370" y="235"/>
                  </a:lnTo>
                  <a:lnTo>
                    <a:pt x="363" y="235"/>
                  </a:lnTo>
                  <a:lnTo>
                    <a:pt x="337" y="242"/>
                  </a:lnTo>
                  <a:lnTo>
                    <a:pt x="322" y="245"/>
                  </a:lnTo>
                  <a:lnTo>
                    <a:pt x="306" y="249"/>
                  </a:lnTo>
                  <a:lnTo>
                    <a:pt x="289" y="252"/>
                  </a:lnTo>
                  <a:lnTo>
                    <a:pt x="271" y="256"/>
                  </a:lnTo>
                  <a:lnTo>
                    <a:pt x="269" y="256"/>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30" name="Freeform 440"/>
            <p:cNvSpPr>
              <a:spLocks/>
            </p:cNvSpPr>
            <p:nvPr/>
          </p:nvSpPr>
          <p:spPr bwMode="auto">
            <a:xfrm>
              <a:off x="7459663" y="3789363"/>
              <a:ext cx="136525" cy="217487"/>
            </a:xfrm>
            <a:custGeom>
              <a:avLst/>
              <a:gdLst/>
              <a:ahLst/>
              <a:cxnLst>
                <a:cxn ang="0">
                  <a:pos x="33" y="128"/>
                </a:cxn>
                <a:cxn ang="0">
                  <a:pos x="30" y="120"/>
                </a:cxn>
                <a:cxn ang="0">
                  <a:pos x="25" y="102"/>
                </a:cxn>
                <a:cxn ang="0">
                  <a:pos x="18" y="72"/>
                </a:cxn>
                <a:cxn ang="0">
                  <a:pos x="14" y="63"/>
                </a:cxn>
                <a:cxn ang="0">
                  <a:pos x="12" y="58"/>
                </a:cxn>
                <a:cxn ang="0">
                  <a:pos x="10" y="50"/>
                </a:cxn>
                <a:cxn ang="0">
                  <a:pos x="0" y="16"/>
                </a:cxn>
                <a:cxn ang="0">
                  <a:pos x="2" y="16"/>
                </a:cxn>
                <a:cxn ang="0">
                  <a:pos x="3" y="11"/>
                </a:cxn>
                <a:cxn ang="0">
                  <a:pos x="6" y="6"/>
                </a:cxn>
                <a:cxn ang="0">
                  <a:pos x="10" y="4"/>
                </a:cxn>
                <a:cxn ang="0">
                  <a:pos x="14" y="2"/>
                </a:cxn>
                <a:cxn ang="0">
                  <a:pos x="23" y="0"/>
                </a:cxn>
                <a:cxn ang="0">
                  <a:pos x="28" y="4"/>
                </a:cxn>
                <a:cxn ang="0">
                  <a:pos x="28" y="4"/>
                </a:cxn>
                <a:cxn ang="0">
                  <a:pos x="25" y="7"/>
                </a:cxn>
                <a:cxn ang="0">
                  <a:pos x="24" y="10"/>
                </a:cxn>
                <a:cxn ang="0">
                  <a:pos x="25" y="11"/>
                </a:cxn>
                <a:cxn ang="0">
                  <a:pos x="24" y="12"/>
                </a:cxn>
                <a:cxn ang="0">
                  <a:pos x="18" y="24"/>
                </a:cxn>
                <a:cxn ang="0">
                  <a:pos x="21" y="28"/>
                </a:cxn>
                <a:cxn ang="0">
                  <a:pos x="23" y="39"/>
                </a:cxn>
                <a:cxn ang="0">
                  <a:pos x="30" y="46"/>
                </a:cxn>
                <a:cxn ang="0">
                  <a:pos x="41" y="56"/>
                </a:cxn>
                <a:cxn ang="0">
                  <a:pos x="45" y="73"/>
                </a:cxn>
                <a:cxn ang="0">
                  <a:pos x="52" y="77"/>
                </a:cxn>
                <a:cxn ang="0">
                  <a:pos x="55" y="83"/>
                </a:cxn>
                <a:cxn ang="0">
                  <a:pos x="67" y="95"/>
                </a:cxn>
                <a:cxn ang="0">
                  <a:pos x="75" y="94"/>
                </a:cxn>
                <a:cxn ang="0">
                  <a:pos x="86" y="128"/>
                </a:cxn>
                <a:cxn ang="0">
                  <a:pos x="85" y="128"/>
                </a:cxn>
                <a:cxn ang="0">
                  <a:pos x="82" y="128"/>
                </a:cxn>
                <a:cxn ang="0">
                  <a:pos x="63" y="132"/>
                </a:cxn>
                <a:cxn ang="0">
                  <a:pos x="35" y="137"/>
                </a:cxn>
                <a:cxn ang="0">
                  <a:pos x="33" y="128"/>
                </a:cxn>
              </a:cxnLst>
              <a:rect l="0" t="0" r="r" b="b"/>
              <a:pathLst>
                <a:path w="86" h="137">
                  <a:moveTo>
                    <a:pt x="33" y="128"/>
                  </a:moveTo>
                  <a:lnTo>
                    <a:pt x="30" y="120"/>
                  </a:lnTo>
                  <a:lnTo>
                    <a:pt x="25" y="102"/>
                  </a:lnTo>
                  <a:lnTo>
                    <a:pt x="18" y="72"/>
                  </a:lnTo>
                  <a:lnTo>
                    <a:pt x="14" y="63"/>
                  </a:lnTo>
                  <a:lnTo>
                    <a:pt x="12" y="58"/>
                  </a:lnTo>
                  <a:lnTo>
                    <a:pt x="10" y="50"/>
                  </a:lnTo>
                  <a:lnTo>
                    <a:pt x="0" y="16"/>
                  </a:lnTo>
                  <a:lnTo>
                    <a:pt x="2" y="16"/>
                  </a:lnTo>
                  <a:lnTo>
                    <a:pt x="3" y="11"/>
                  </a:lnTo>
                  <a:lnTo>
                    <a:pt x="6" y="6"/>
                  </a:lnTo>
                  <a:lnTo>
                    <a:pt x="10" y="4"/>
                  </a:lnTo>
                  <a:lnTo>
                    <a:pt x="14" y="2"/>
                  </a:lnTo>
                  <a:lnTo>
                    <a:pt x="23" y="0"/>
                  </a:lnTo>
                  <a:lnTo>
                    <a:pt x="28" y="4"/>
                  </a:lnTo>
                  <a:lnTo>
                    <a:pt x="28" y="4"/>
                  </a:lnTo>
                  <a:lnTo>
                    <a:pt x="25" y="7"/>
                  </a:lnTo>
                  <a:lnTo>
                    <a:pt x="24" y="10"/>
                  </a:lnTo>
                  <a:lnTo>
                    <a:pt x="25" y="11"/>
                  </a:lnTo>
                  <a:lnTo>
                    <a:pt x="24" y="12"/>
                  </a:lnTo>
                  <a:lnTo>
                    <a:pt x="18" y="24"/>
                  </a:lnTo>
                  <a:lnTo>
                    <a:pt x="21" y="28"/>
                  </a:lnTo>
                  <a:lnTo>
                    <a:pt x="23" y="39"/>
                  </a:lnTo>
                  <a:lnTo>
                    <a:pt x="30" y="46"/>
                  </a:lnTo>
                  <a:lnTo>
                    <a:pt x="41" y="56"/>
                  </a:lnTo>
                  <a:lnTo>
                    <a:pt x="45" y="73"/>
                  </a:lnTo>
                  <a:lnTo>
                    <a:pt x="52" y="77"/>
                  </a:lnTo>
                  <a:lnTo>
                    <a:pt x="55" y="83"/>
                  </a:lnTo>
                  <a:lnTo>
                    <a:pt x="67" y="95"/>
                  </a:lnTo>
                  <a:lnTo>
                    <a:pt x="75" y="94"/>
                  </a:lnTo>
                  <a:lnTo>
                    <a:pt x="86" y="128"/>
                  </a:lnTo>
                  <a:lnTo>
                    <a:pt x="85" y="128"/>
                  </a:lnTo>
                  <a:lnTo>
                    <a:pt x="82" y="128"/>
                  </a:lnTo>
                  <a:lnTo>
                    <a:pt x="63" y="132"/>
                  </a:lnTo>
                  <a:lnTo>
                    <a:pt x="35" y="137"/>
                  </a:lnTo>
                  <a:lnTo>
                    <a:pt x="33" y="128"/>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sp>
          <p:nvSpPr>
            <p:cNvPr id="231" name="Freeform 444"/>
            <p:cNvSpPr>
              <a:spLocks/>
            </p:cNvSpPr>
            <p:nvPr/>
          </p:nvSpPr>
          <p:spPr bwMode="auto">
            <a:xfrm>
              <a:off x="6669088" y="3786188"/>
              <a:ext cx="573087" cy="560387"/>
            </a:xfrm>
            <a:custGeom>
              <a:avLst/>
              <a:gdLst/>
              <a:ahLst/>
              <a:cxnLst>
                <a:cxn ang="0">
                  <a:pos x="225" y="194"/>
                </a:cxn>
                <a:cxn ang="0">
                  <a:pos x="220" y="219"/>
                </a:cxn>
                <a:cxn ang="0">
                  <a:pos x="212" y="240"/>
                </a:cxn>
                <a:cxn ang="0">
                  <a:pos x="202" y="264"/>
                </a:cxn>
                <a:cxn ang="0">
                  <a:pos x="194" y="283"/>
                </a:cxn>
                <a:cxn ang="0">
                  <a:pos x="198" y="296"/>
                </a:cxn>
                <a:cxn ang="0">
                  <a:pos x="191" y="309"/>
                </a:cxn>
                <a:cxn ang="0">
                  <a:pos x="173" y="316"/>
                </a:cxn>
                <a:cxn ang="0">
                  <a:pos x="157" y="322"/>
                </a:cxn>
                <a:cxn ang="0">
                  <a:pos x="144" y="334"/>
                </a:cxn>
                <a:cxn ang="0">
                  <a:pos x="111" y="342"/>
                </a:cxn>
                <a:cxn ang="0">
                  <a:pos x="85" y="350"/>
                </a:cxn>
                <a:cxn ang="0">
                  <a:pos x="70" y="343"/>
                </a:cxn>
                <a:cxn ang="0">
                  <a:pos x="62" y="325"/>
                </a:cxn>
                <a:cxn ang="0">
                  <a:pos x="48" y="324"/>
                </a:cxn>
                <a:cxn ang="0">
                  <a:pos x="31" y="308"/>
                </a:cxn>
                <a:cxn ang="0">
                  <a:pos x="16" y="291"/>
                </a:cxn>
                <a:cxn ang="0">
                  <a:pos x="2" y="268"/>
                </a:cxn>
                <a:cxn ang="0">
                  <a:pos x="0" y="249"/>
                </a:cxn>
                <a:cxn ang="0">
                  <a:pos x="21" y="236"/>
                </a:cxn>
                <a:cxn ang="0">
                  <a:pos x="27" y="211"/>
                </a:cxn>
                <a:cxn ang="0">
                  <a:pos x="33" y="181"/>
                </a:cxn>
                <a:cxn ang="0">
                  <a:pos x="45" y="189"/>
                </a:cxn>
                <a:cxn ang="0">
                  <a:pos x="58" y="184"/>
                </a:cxn>
                <a:cxn ang="0">
                  <a:pos x="55" y="168"/>
                </a:cxn>
                <a:cxn ang="0">
                  <a:pos x="67" y="149"/>
                </a:cxn>
                <a:cxn ang="0">
                  <a:pos x="82" y="137"/>
                </a:cxn>
                <a:cxn ang="0">
                  <a:pos x="99" y="120"/>
                </a:cxn>
                <a:cxn ang="0">
                  <a:pos x="113" y="100"/>
                </a:cxn>
                <a:cxn ang="0">
                  <a:pos x="113" y="82"/>
                </a:cxn>
                <a:cxn ang="0">
                  <a:pos x="117" y="73"/>
                </a:cxn>
                <a:cxn ang="0">
                  <a:pos x="120" y="40"/>
                </a:cxn>
                <a:cxn ang="0">
                  <a:pos x="119" y="14"/>
                </a:cxn>
                <a:cxn ang="0">
                  <a:pos x="124" y="0"/>
                </a:cxn>
                <a:cxn ang="0">
                  <a:pos x="146" y="89"/>
                </a:cxn>
                <a:cxn ang="0">
                  <a:pos x="237" y="116"/>
                </a:cxn>
                <a:cxn ang="0">
                  <a:pos x="252" y="97"/>
                </a:cxn>
                <a:cxn ang="0">
                  <a:pos x="264" y="93"/>
                </a:cxn>
                <a:cxn ang="0">
                  <a:pos x="274" y="73"/>
                </a:cxn>
                <a:cxn ang="0">
                  <a:pos x="278" y="79"/>
                </a:cxn>
                <a:cxn ang="0">
                  <a:pos x="297" y="81"/>
                </a:cxn>
                <a:cxn ang="0">
                  <a:pos x="303" y="74"/>
                </a:cxn>
                <a:cxn ang="0">
                  <a:pos x="313" y="66"/>
                </a:cxn>
                <a:cxn ang="0">
                  <a:pos x="334" y="66"/>
                </a:cxn>
                <a:cxn ang="0">
                  <a:pos x="342" y="62"/>
                </a:cxn>
                <a:cxn ang="0">
                  <a:pos x="346" y="73"/>
                </a:cxn>
                <a:cxn ang="0">
                  <a:pos x="353" y="73"/>
                </a:cxn>
                <a:cxn ang="0">
                  <a:pos x="357" y="82"/>
                </a:cxn>
                <a:cxn ang="0">
                  <a:pos x="358" y="93"/>
                </a:cxn>
                <a:cxn ang="0">
                  <a:pos x="316" y="87"/>
                </a:cxn>
                <a:cxn ang="0">
                  <a:pos x="309" y="111"/>
                </a:cxn>
                <a:cxn ang="0">
                  <a:pos x="303" y="128"/>
                </a:cxn>
                <a:cxn ang="0">
                  <a:pos x="293" y="145"/>
                </a:cxn>
                <a:cxn ang="0">
                  <a:pos x="273" y="155"/>
                </a:cxn>
                <a:cxn ang="0">
                  <a:pos x="265" y="176"/>
                </a:cxn>
              </a:cxnLst>
              <a:rect l="0" t="0" r="r" b="b"/>
              <a:pathLst>
                <a:path w="361" h="353">
                  <a:moveTo>
                    <a:pt x="260" y="194"/>
                  </a:moveTo>
                  <a:lnTo>
                    <a:pt x="259" y="200"/>
                  </a:lnTo>
                  <a:lnTo>
                    <a:pt x="255" y="202"/>
                  </a:lnTo>
                  <a:lnTo>
                    <a:pt x="241" y="200"/>
                  </a:lnTo>
                  <a:lnTo>
                    <a:pt x="235" y="192"/>
                  </a:lnTo>
                  <a:lnTo>
                    <a:pt x="226" y="189"/>
                  </a:lnTo>
                  <a:lnTo>
                    <a:pt x="225" y="194"/>
                  </a:lnTo>
                  <a:lnTo>
                    <a:pt x="226" y="196"/>
                  </a:lnTo>
                  <a:lnTo>
                    <a:pt x="225" y="200"/>
                  </a:lnTo>
                  <a:lnTo>
                    <a:pt x="226" y="206"/>
                  </a:lnTo>
                  <a:lnTo>
                    <a:pt x="225" y="210"/>
                  </a:lnTo>
                  <a:lnTo>
                    <a:pt x="223" y="214"/>
                  </a:lnTo>
                  <a:lnTo>
                    <a:pt x="222" y="215"/>
                  </a:lnTo>
                  <a:lnTo>
                    <a:pt x="220" y="219"/>
                  </a:lnTo>
                  <a:lnTo>
                    <a:pt x="220" y="221"/>
                  </a:lnTo>
                  <a:lnTo>
                    <a:pt x="221" y="221"/>
                  </a:lnTo>
                  <a:lnTo>
                    <a:pt x="221" y="223"/>
                  </a:lnTo>
                  <a:lnTo>
                    <a:pt x="218" y="225"/>
                  </a:lnTo>
                  <a:lnTo>
                    <a:pt x="213" y="233"/>
                  </a:lnTo>
                  <a:lnTo>
                    <a:pt x="213" y="236"/>
                  </a:lnTo>
                  <a:lnTo>
                    <a:pt x="212" y="240"/>
                  </a:lnTo>
                  <a:lnTo>
                    <a:pt x="213" y="241"/>
                  </a:lnTo>
                  <a:lnTo>
                    <a:pt x="212" y="245"/>
                  </a:lnTo>
                  <a:lnTo>
                    <a:pt x="212" y="249"/>
                  </a:lnTo>
                  <a:lnTo>
                    <a:pt x="209" y="254"/>
                  </a:lnTo>
                  <a:lnTo>
                    <a:pt x="206" y="258"/>
                  </a:lnTo>
                  <a:lnTo>
                    <a:pt x="202" y="262"/>
                  </a:lnTo>
                  <a:lnTo>
                    <a:pt x="202" y="264"/>
                  </a:lnTo>
                  <a:lnTo>
                    <a:pt x="198" y="268"/>
                  </a:lnTo>
                  <a:lnTo>
                    <a:pt x="198" y="268"/>
                  </a:lnTo>
                  <a:lnTo>
                    <a:pt x="198" y="272"/>
                  </a:lnTo>
                  <a:lnTo>
                    <a:pt x="194" y="275"/>
                  </a:lnTo>
                  <a:lnTo>
                    <a:pt x="196" y="278"/>
                  </a:lnTo>
                  <a:lnTo>
                    <a:pt x="193" y="280"/>
                  </a:lnTo>
                  <a:lnTo>
                    <a:pt x="194" y="283"/>
                  </a:lnTo>
                  <a:lnTo>
                    <a:pt x="191" y="289"/>
                  </a:lnTo>
                  <a:lnTo>
                    <a:pt x="192" y="289"/>
                  </a:lnTo>
                  <a:lnTo>
                    <a:pt x="192" y="291"/>
                  </a:lnTo>
                  <a:lnTo>
                    <a:pt x="192" y="293"/>
                  </a:lnTo>
                  <a:lnTo>
                    <a:pt x="196" y="293"/>
                  </a:lnTo>
                  <a:lnTo>
                    <a:pt x="198" y="293"/>
                  </a:lnTo>
                  <a:lnTo>
                    <a:pt x="198" y="296"/>
                  </a:lnTo>
                  <a:lnTo>
                    <a:pt x="192" y="300"/>
                  </a:lnTo>
                  <a:lnTo>
                    <a:pt x="192" y="304"/>
                  </a:lnTo>
                  <a:lnTo>
                    <a:pt x="193" y="304"/>
                  </a:lnTo>
                  <a:lnTo>
                    <a:pt x="196" y="303"/>
                  </a:lnTo>
                  <a:lnTo>
                    <a:pt x="194" y="305"/>
                  </a:lnTo>
                  <a:lnTo>
                    <a:pt x="191" y="308"/>
                  </a:lnTo>
                  <a:lnTo>
                    <a:pt x="191" y="309"/>
                  </a:lnTo>
                  <a:lnTo>
                    <a:pt x="188" y="310"/>
                  </a:lnTo>
                  <a:lnTo>
                    <a:pt x="185" y="315"/>
                  </a:lnTo>
                  <a:lnTo>
                    <a:pt x="181" y="316"/>
                  </a:lnTo>
                  <a:lnTo>
                    <a:pt x="180" y="313"/>
                  </a:lnTo>
                  <a:lnTo>
                    <a:pt x="179" y="312"/>
                  </a:lnTo>
                  <a:lnTo>
                    <a:pt x="177" y="313"/>
                  </a:lnTo>
                  <a:lnTo>
                    <a:pt x="173" y="316"/>
                  </a:lnTo>
                  <a:lnTo>
                    <a:pt x="165" y="322"/>
                  </a:lnTo>
                  <a:lnTo>
                    <a:pt x="162" y="322"/>
                  </a:lnTo>
                  <a:lnTo>
                    <a:pt x="161" y="324"/>
                  </a:lnTo>
                  <a:lnTo>
                    <a:pt x="161" y="325"/>
                  </a:lnTo>
                  <a:lnTo>
                    <a:pt x="159" y="324"/>
                  </a:lnTo>
                  <a:lnTo>
                    <a:pt x="157" y="324"/>
                  </a:lnTo>
                  <a:lnTo>
                    <a:pt x="157" y="322"/>
                  </a:lnTo>
                  <a:lnTo>
                    <a:pt x="153" y="321"/>
                  </a:lnTo>
                  <a:lnTo>
                    <a:pt x="152" y="325"/>
                  </a:lnTo>
                  <a:lnTo>
                    <a:pt x="154" y="329"/>
                  </a:lnTo>
                  <a:lnTo>
                    <a:pt x="153" y="330"/>
                  </a:lnTo>
                  <a:lnTo>
                    <a:pt x="148" y="334"/>
                  </a:lnTo>
                  <a:lnTo>
                    <a:pt x="145" y="336"/>
                  </a:lnTo>
                  <a:lnTo>
                    <a:pt x="144" y="334"/>
                  </a:lnTo>
                  <a:lnTo>
                    <a:pt x="141" y="336"/>
                  </a:lnTo>
                  <a:lnTo>
                    <a:pt x="132" y="339"/>
                  </a:lnTo>
                  <a:lnTo>
                    <a:pt x="127" y="344"/>
                  </a:lnTo>
                  <a:lnTo>
                    <a:pt x="117" y="340"/>
                  </a:lnTo>
                  <a:lnTo>
                    <a:pt x="113" y="336"/>
                  </a:lnTo>
                  <a:lnTo>
                    <a:pt x="111" y="339"/>
                  </a:lnTo>
                  <a:lnTo>
                    <a:pt x="111" y="342"/>
                  </a:lnTo>
                  <a:lnTo>
                    <a:pt x="105" y="346"/>
                  </a:lnTo>
                  <a:lnTo>
                    <a:pt x="105" y="347"/>
                  </a:lnTo>
                  <a:lnTo>
                    <a:pt x="103" y="348"/>
                  </a:lnTo>
                  <a:lnTo>
                    <a:pt x="101" y="352"/>
                  </a:lnTo>
                  <a:lnTo>
                    <a:pt x="91" y="353"/>
                  </a:lnTo>
                  <a:lnTo>
                    <a:pt x="89" y="351"/>
                  </a:lnTo>
                  <a:lnTo>
                    <a:pt x="85" y="350"/>
                  </a:lnTo>
                  <a:lnTo>
                    <a:pt x="84" y="348"/>
                  </a:lnTo>
                  <a:lnTo>
                    <a:pt x="80" y="347"/>
                  </a:lnTo>
                  <a:lnTo>
                    <a:pt x="78" y="348"/>
                  </a:lnTo>
                  <a:lnTo>
                    <a:pt x="77" y="347"/>
                  </a:lnTo>
                  <a:lnTo>
                    <a:pt x="74" y="346"/>
                  </a:lnTo>
                  <a:lnTo>
                    <a:pt x="74" y="344"/>
                  </a:lnTo>
                  <a:lnTo>
                    <a:pt x="70" y="343"/>
                  </a:lnTo>
                  <a:lnTo>
                    <a:pt x="68" y="340"/>
                  </a:lnTo>
                  <a:lnTo>
                    <a:pt x="68" y="336"/>
                  </a:lnTo>
                  <a:lnTo>
                    <a:pt x="62" y="332"/>
                  </a:lnTo>
                  <a:lnTo>
                    <a:pt x="62" y="330"/>
                  </a:lnTo>
                  <a:lnTo>
                    <a:pt x="66" y="329"/>
                  </a:lnTo>
                  <a:lnTo>
                    <a:pt x="66" y="328"/>
                  </a:lnTo>
                  <a:lnTo>
                    <a:pt x="62" y="325"/>
                  </a:lnTo>
                  <a:lnTo>
                    <a:pt x="62" y="324"/>
                  </a:lnTo>
                  <a:lnTo>
                    <a:pt x="58" y="326"/>
                  </a:lnTo>
                  <a:lnTo>
                    <a:pt x="56" y="324"/>
                  </a:lnTo>
                  <a:lnTo>
                    <a:pt x="56" y="326"/>
                  </a:lnTo>
                  <a:lnTo>
                    <a:pt x="54" y="325"/>
                  </a:lnTo>
                  <a:lnTo>
                    <a:pt x="48" y="325"/>
                  </a:lnTo>
                  <a:lnTo>
                    <a:pt x="48" y="324"/>
                  </a:lnTo>
                  <a:lnTo>
                    <a:pt x="48" y="321"/>
                  </a:lnTo>
                  <a:lnTo>
                    <a:pt x="47" y="321"/>
                  </a:lnTo>
                  <a:lnTo>
                    <a:pt x="45" y="317"/>
                  </a:lnTo>
                  <a:lnTo>
                    <a:pt x="43" y="318"/>
                  </a:lnTo>
                  <a:lnTo>
                    <a:pt x="39" y="316"/>
                  </a:lnTo>
                  <a:lnTo>
                    <a:pt x="35" y="316"/>
                  </a:lnTo>
                  <a:lnTo>
                    <a:pt x="31" y="308"/>
                  </a:lnTo>
                  <a:lnTo>
                    <a:pt x="31" y="307"/>
                  </a:lnTo>
                  <a:lnTo>
                    <a:pt x="30" y="304"/>
                  </a:lnTo>
                  <a:lnTo>
                    <a:pt x="24" y="303"/>
                  </a:lnTo>
                  <a:lnTo>
                    <a:pt x="22" y="296"/>
                  </a:lnTo>
                  <a:lnTo>
                    <a:pt x="20" y="295"/>
                  </a:lnTo>
                  <a:lnTo>
                    <a:pt x="14" y="293"/>
                  </a:lnTo>
                  <a:lnTo>
                    <a:pt x="16" y="291"/>
                  </a:lnTo>
                  <a:lnTo>
                    <a:pt x="16" y="289"/>
                  </a:lnTo>
                  <a:lnTo>
                    <a:pt x="16" y="287"/>
                  </a:lnTo>
                  <a:lnTo>
                    <a:pt x="12" y="283"/>
                  </a:lnTo>
                  <a:lnTo>
                    <a:pt x="6" y="275"/>
                  </a:lnTo>
                  <a:lnTo>
                    <a:pt x="0" y="272"/>
                  </a:lnTo>
                  <a:lnTo>
                    <a:pt x="0" y="270"/>
                  </a:lnTo>
                  <a:lnTo>
                    <a:pt x="2" y="268"/>
                  </a:lnTo>
                  <a:lnTo>
                    <a:pt x="2" y="268"/>
                  </a:lnTo>
                  <a:lnTo>
                    <a:pt x="2" y="262"/>
                  </a:lnTo>
                  <a:lnTo>
                    <a:pt x="2" y="262"/>
                  </a:lnTo>
                  <a:lnTo>
                    <a:pt x="4" y="260"/>
                  </a:lnTo>
                  <a:lnTo>
                    <a:pt x="2" y="257"/>
                  </a:lnTo>
                  <a:lnTo>
                    <a:pt x="4" y="256"/>
                  </a:lnTo>
                  <a:lnTo>
                    <a:pt x="0" y="249"/>
                  </a:lnTo>
                  <a:lnTo>
                    <a:pt x="2" y="245"/>
                  </a:lnTo>
                  <a:lnTo>
                    <a:pt x="4" y="245"/>
                  </a:lnTo>
                  <a:lnTo>
                    <a:pt x="8" y="245"/>
                  </a:lnTo>
                  <a:lnTo>
                    <a:pt x="14" y="241"/>
                  </a:lnTo>
                  <a:lnTo>
                    <a:pt x="16" y="241"/>
                  </a:lnTo>
                  <a:lnTo>
                    <a:pt x="21" y="239"/>
                  </a:lnTo>
                  <a:lnTo>
                    <a:pt x="21" y="236"/>
                  </a:lnTo>
                  <a:lnTo>
                    <a:pt x="21" y="225"/>
                  </a:lnTo>
                  <a:lnTo>
                    <a:pt x="22" y="223"/>
                  </a:lnTo>
                  <a:lnTo>
                    <a:pt x="27" y="223"/>
                  </a:lnTo>
                  <a:lnTo>
                    <a:pt x="30" y="221"/>
                  </a:lnTo>
                  <a:lnTo>
                    <a:pt x="30" y="218"/>
                  </a:lnTo>
                  <a:lnTo>
                    <a:pt x="27" y="214"/>
                  </a:lnTo>
                  <a:lnTo>
                    <a:pt x="27" y="211"/>
                  </a:lnTo>
                  <a:lnTo>
                    <a:pt x="24" y="204"/>
                  </a:lnTo>
                  <a:lnTo>
                    <a:pt x="25" y="202"/>
                  </a:lnTo>
                  <a:lnTo>
                    <a:pt x="29" y="198"/>
                  </a:lnTo>
                  <a:lnTo>
                    <a:pt x="29" y="192"/>
                  </a:lnTo>
                  <a:lnTo>
                    <a:pt x="30" y="186"/>
                  </a:lnTo>
                  <a:lnTo>
                    <a:pt x="31" y="182"/>
                  </a:lnTo>
                  <a:lnTo>
                    <a:pt x="33" y="181"/>
                  </a:lnTo>
                  <a:lnTo>
                    <a:pt x="34" y="178"/>
                  </a:lnTo>
                  <a:lnTo>
                    <a:pt x="38" y="178"/>
                  </a:lnTo>
                  <a:lnTo>
                    <a:pt x="39" y="180"/>
                  </a:lnTo>
                  <a:lnTo>
                    <a:pt x="43" y="180"/>
                  </a:lnTo>
                  <a:lnTo>
                    <a:pt x="43" y="181"/>
                  </a:lnTo>
                  <a:lnTo>
                    <a:pt x="47" y="185"/>
                  </a:lnTo>
                  <a:lnTo>
                    <a:pt x="45" y="189"/>
                  </a:lnTo>
                  <a:lnTo>
                    <a:pt x="45" y="190"/>
                  </a:lnTo>
                  <a:lnTo>
                    <a:pt x="48" y="192"/>
                  </a:lnTo>
                  <a:lnTo>
                    <a:pt x="50" y="189"/>
                  </a:lnTo>
                  <a:lnTo>
                    <a:pt x="51" y="184"/>
                  </a:lnTo>
                  <a:lnTo>
                    <a:pt x="52" y="182"/>
                  </a:lnTo>
                  <a:lnTo>
                    <a:pt x="55" y="185"/>
                  </a:lnTo>
                  <a:lnTo>
                    <a:pt x="58" y="184"/>
                  </a:lnTo>
                  <a:lnTo>
                    <a:pt x="55" y="180"/>
                  </a:lnTo>
                  <a:lnTo>
                    <a:pt x="55" y="176"/>
                  </a:lnTo>
                  <a:lnTo>
                    <a:pt x="51" y="173"/>
                  </a:lnTo>
                  <a:lnTo>
                    <a:pt x="50" y="171"/>
                  </a:lnTo>
                  <a:lnTo>
                    <a:pt x="50" y="169"/>
                  </a:lnTo>
                  <a:lnTo>
                    <a:pt x="52" y="169"/>
                  </a:lnTo>
                  <a:lnTo>
                    <a:pt x="55" y="168"/>
                  </a:lnTo>
                  <a:lnTo>
                    <a:pt x="55" y="164"/>
                  </a:lnTo>
                  <a:lnTo>
                    <a:pt x="54" y="159"/>
                  </a:lnTo>
                  <a:lnTo>
                    <a:pt x="56" y="155"/>
                  </a:lnTo>
                  <a:lnTo>
                    <a:pt x="58" y="154"/>
                  </a:lnTo>
                  <a:lnTo>
                    <a:pt x="58" y="150"/>
                  </a:lnTo>
                  <a:lnTo>
                    <a:pt x="59" y="149"/>
                  </a:lnTo>
                  <a:lnTo>
                    <a:pt x="67" y="149"/>
                  </a:lnTo>
                  <a:lnTo>
                    <a:pt x="67" y="142"/>
                  </a:lnTo>
                  <a:lnTo>
                    <a:pt x="68" y="139"/>
                  </a:lnTo>
                  <a:lnTo>
                    <a:pt x="72" y="133"/>
                  </a:lnTo>
                  <a:lnTo>
                    <a:pt x="74" y="133"/>
                  </a:lnTo>
                  <a:lnTo>
                    <a:pt x="74" y="133"/>
                  </a:lnTo>
                  <a:lnTo>
                    <a:pt x="80" y="138"/>
                  </a:lnTo>
                  <a:lnTo>
                    <a:pt x="82" y="137"/>
                  </a:lnTo>
                  <a:lnTo>
                    <a:pt x="86" y="133"/>
                  </a:lnTo>
                  <a:lnTo>
                    <a:pt x="90" y="132"/>
                  </a:lnTo>
                  <a:lnTo>
                    <a:pt x="90" y="130"/>
                  </a:lnTo>
                  <a:lnTo>
                    <a:pt x="93" y="128"/>
                  </a:lnTo>
                  <a:lnTo>
                    <a:pt x="94" y="126"/>
                  </a:lnTo>
                  <a:lnTo>
                    <a:pt x="98" y="122"/>
                  </a:lnTo>
                  <a:lnTo>
                    <a:pt x="99" y="120"/>
                  </a:lnTo>
                  <a:lnTo>
                    <a:pt x="103" y="116"/>
                  </a:lnTo>
                  <a:lnTo>
                    <a:pt x="103" y="114"/>
                  </a:lnTo>
                  <a:lnTo>
                    <a:pt x="105" y="109"/>
                  </a:lnTo>
                  <a:lnTo>
                    <a:pt x="109" y="107"/>
                  </a:lnTo>
                  <a:lnTo>
                    <a:pt x="111" y="107"/>
                  </a:lnTo>
                  <a:lnTo>
                    <a:pt x="113" y="104"/>
                  </a:lnTo>
                  <a:lnTo>
                    <a:pt x="113" y="100"/>
                  </a:lnTo>
                  <a:lnTo>
                    <a:pt x="113" y="99"/>
                  </a:lnTo>
                  <a:lnTo>
                    <a:pt x="116" y="97"/>
                  </a:lnTo>
                  <a:lnTo>
                    <a:pt x="116" y="93"/>
                  </a:lnTo>
                  <a:lnTo>
                    <a:pt x="113" y="92"/>
                  </a:lnTo>
                  <a:lnTo>
                    <a:pt x="113" y="91"/>
                  </a:lnTo>
                  <a:lnTo>
                    <a:pt x="115" y="85"/>
                  </a:lnTo>
                  <a:lnTo>
                    <a:pt x="113" y="82"/>
                  </a:lnTo>
                  <a:lnTo>
                    <a:pt x="116" y="81"/>
                  </a:lnTo>
                  <a:lnTo>
                    <a:pt x="116" y="78"/>
                  </a:lnTo>
                  <a:lnTo>
                    <a:pt x="113" y="75"/>
                  </a:lnTo>
                  <a:lnTo>
                    <a:pt x="113" y="74"/>
                  </a:lnTo>
                  <a:lnTo>
                    <a:pt x="115" y="74"/>
                  </a:lnTo>
                  <a:lnTo>
                    <a:pt x="117" y="74"/>
                  </a:lnTo>
                  <a:lnTo>
                    <a:pt x="117" y="73"/>
                  </a:lnTo>
                  <a:lnTo>
                    <a:pt x="117" y="70"/>
                  </a:lnTo>
                  <a:lnTo>
                    <a:pt x="119" y="66"/>
                  </a:lnTo>
                  <a:lnTo>
                    <a:pt x="117" y="62"/>
                  </a:lnTo>
                  <a:lnTo>
                    <a:pt x="119" y="49"/>
                  </a:lnTo>
                  <a:lnTo>
                    <a:pt x="117" y="48"/>
                  </a:lnTo>
                  <a:lnTo>
                    <a:pt x="119" y="45"/>
                  </a:lnTo>
                  <a:lnTo>
                    <a:pt x="120" y="40"/>
                  </a:lnTo>
                  <a:lnTo>
                    <a:pt x="123" y="36"/>
                  </a:lnTo>
                  <a:lnTo>
                    <a:pt x="123" y="33"/>
                  </a:lnTo>
                  <a:lnTo>
                    <a:pt x="121" y="27"/>
                  </a:lnTo>
                  <a:lnTo>
                    <a:pt x="120" y="25"/>
                  </a:lnTo>
                  <a:lnTo>
                    <a:pt x="120" y="25"/>
                  </a:lnTo>
                  <a:lnTo>
                    <a:pt x="120" y="17"/>
                  </a:lnTo>
                  <a:lnTo>
                    <a:pt x="119" y="14"/>
                  </a:lnTo>
                  <a:lnTo>
                    <a:pt x="117" y="10"/>
                  </a:lnTo>
                  <a:lnTo>
                    <a:pt x="113" y="9"/>
                  </a:lnTo>
                  <a:lnTo>
                    <a:pt x="113" y="6"/>
                  </a:lnTo>
                  <a:lnTo>
                    <a:pt x="115" y="3"/>
                  </a:lnTo>
                  <a:lnTo>
                    <a:pt x="117" y="2"/>
                  </a:lnTo>
                  <a:lnTo>
                    <a:pt x="120" y="2"/>
                  </a:lnTo>
                  <a:lnTo>
                    <a:pt x="124" y="0"/>
                  </a:lnTo>
                  <a:lnTo>
                    <a:pt x="127" y="15"/>
                  </a:lnTo>
                  <a:lnTo>
                    <a:pt x="128" y="23"/>
                  </a:lnTo>
                  <a:lnTo>
                    <a:pt x="132" y="46"/>
                  </a:lnTo>
                  <a:lnTo>
                    <a:pt x="134" y="60"/>
                  </a:lnTo>
                  <a:lnTo>
                    <a:pt x="134" y="66"/>
                  </a:lnTo>
                  <a:lnTo>
                    <a:pt x="140" y="89"/>
                  </a:lnTo>
                  <a:lnTo>
                    <a:pt x="146" y="89"/>
                  </a:lnTo>
                  <a:lnTo>
                    <a:pt x="185" y="82"/>
                  </a:lnTo>
                  <a:lnTo>
                    <a:pt x="198" y="79"/>
                  </a:lnTo>
                  <a:lnTo>
                    <a:pt x="218" y="75"/>
                  </a:lnTo>
                  <a:lnTo>
                    <a:pt x="227" y="128"/>
                  </a:lnTo>
                  <a:lnTo>
                    <a:pt x="230" y="125"/>
                  </a:lnTo>
                  <a:lnTo>
                    <a:pt x="234" y="118"/>
                  </a:lnTo>
                  <a:lnTo>
                    <a:pt x="237" y="116"/>
                  </a:lnTo>
                  <a:lnTo>
                    <a:pt x="241" y="114"/>
                  </a:lnTo>
                  <a:lnTo>
                    <a:pt x="241" y="112"/>
                  </a:lnTo>
                  <a:lnTo>
                    <a:pt x="241" y="109"/>
                  </a:lnTo>
                  <a:lnTo>
                    <a:pt x="249" y="104"/>
                  </a:lnTo>
                  <a:lnTo>
                    <a:pt x="249" y="101"/>
                  </a:lnTo>
                  <a:lnTo>
                    <a:pt x="251" y="101"/>
                  </a:lnTo>
                  <a:lnTo>
                    <a:pt x="252" y="97"/>
                  </a:lnTo>
                  <a:lnTo>
                    <a:pt x="252" y="97"/>
                  </a:lnTo>
                  <a:lnTo>
                    <a:pt x="252" y="95"/>
                  </a:lnTo>
                  <a:lnTo>
                    <a:pt x="255" y="95"/>
                  </a:lnTo>
                  <a:lnTo>
                    <a:pt x="255" y="93"/>
                  </a:lnTo>
                  <a:lnTo>
                    <a:pt x="256" y="93"/>
                  </a:lnTo>
                  <a:lnTo>
                    <a:pt x="262" y="97"/>
                  </a:lnTo>
                  <a:lnTo>
                    <a:pt x="264" y="93"/>
                  </a:lnTo>
                  <a:lnTo>
                    <a:pt x="269" y="85"/>
                  </a:lnTo>
                  <a:lnTo>
                    <a:pt x="270" y="82"/>
                  </a:lnTo>
                  <a:lnTo>
                    <a:pt x="273" y="82"/>
                  </a:lnTo>
                  <a:lnTo>
                    <a:pt x="272" y="79"/>
                  </a:lnTo>
                  <a:lnTo>
                    <a:pt x="273" y="77"/>
                  </a:lnTo>
                  <a:lnTo>
                    <a:pt x="272" y="75"/>
                  </a:lnTo>
                  <a:lnTo>
                    <a:pt x="274" y="73"/>
                  </a:lnTo>
                  <a:lnTo>
                    <a:pt x="274" y="75"/>
                  </a:lnTo>
                  <a:lnTo>
                    <a:pt x="277" y="74"/>
                  </a:lnTo>
                  <a:lnTo>
                    <a:pt x="278" y="75"/>
                  </a:lnTo>
                  <a:lnTo>
                    <a:pt x="277" y="77"/>
                  </a:lnTo>
                  <a:lnTo>
                    <a:pt x="274" y="78"/>
                  </a:lnTo>
                  <a:lnTo>
                    <a:pt x="276" y="79"/>
                  </a:lnTo>
                  <a:lnTo>
                    <a:pt x="278" y="79"/>
                  </a:lnTo>
                  <a:lnTo>
                    <a:pt x="280" y="81"/>
                  </a:lnTo>
                  <a:lnTo>
                    <a:pt x="283" y="82"/>
                  </a:lnTo>
                  <a:lnTo>
                    <a:pt x="285" y="82"/>
                  </a:lnTo>
                  <a:lnTo>
                    <a:pt x="286" y="82"/>
                  </a:lnTo>
                  <a:lnTo>
                    <a:pt x="289" y="82"/>
                  </a:lnTo>
                  <a:lnTo>
                    <a:pt x="293" y="82"/>
                  </a:lnTo>
                  <a:lnTo>
                    <a:pt x="297" y="81"/>
                  </a:lnTo>
                  <a:lnTo>
                    <a:pt x="299" y="81"/>
                  </a:lnTo>
                  <a:lnTo>
                    <a:pt x="301" y="79"/>
                  </a:lnTo>
                  <a:lnTo>
                    <a:pt x="301" y="78"/>
                  </a:lnTo>
                  <a:lnTo>
                    <a:pt x="303" y="78"/>
                  </a:lnTo>
                  <a:lnTo>
                    <a:pt x="299" y="75"/>
                  </a:lnTo>
                  <a:lnTo>
                    <a:pt x="299" y="74"/>
                  </a:lnTo>
                  <a:lnTo>
                    <a:pt x="303" y="74"/>
                  </a:lnTo>
                  <a:lnTo>
                    <a:pt x="301" y="70"/>
                  </a:lnTo>
                  <a:lnTo>
                    <a:pt x="305" y="70"/>
                  </a:lnTo>
                  <a:lnTo>
                    <a:pt x="305" y="69"/>
                  </a:lnTo>
                  <a:lnTo>
                    <a:pt x="305" y="69"/>
                  </a:lnTo>
                  <a:lnTo>
                    <a:pt x="307" y="68"/>
                  </a:lnTo>
                  <a:lnTo>
                    <a:pt x="312" y="69"/>
                  </a:lnTo>
                  <a:lnTo>
                    <a:pt x="313" y="66"/>
                  </a:lnTo>
                  <a:lnTo>
                    <a:pt x="315" y="64"/>
                  </a:lnTo>
                  <a:lnTo>
                    <a:pt x="315" y="62"/>
                  </a:lnTo>
                  <a:lnTo>
                    <a:pt x="316" y="62"/>
                  </a:lnTo>
                  <a:lnTo>
                    <a:pt x="317" y="60"/>
                  </a:lnTo>
                  <a:lnTo>
                    <a:pt x="325" y="60"/>
                  </a:lnTo>
                  <a:lnTo>
                    <a:pt x="330" y="64"/>
                  </a:lnTo>
                  <a:lnTo>
                    <a:pt x="334" y="66"/>
                  </a:lnTo>
                  <a:lnTo>
                    <a:pt x="336" y="65"/>
                  </a:lnTo>
                  <a:lnTo>
                    <a:pt x="338" y="66"/>
                  </a:lnTo>
                  <a:lnTo>
                    <a:pt x="337" y="64"/>
                  </a:lnTo>
                  <a:lnTo>
                    <a:pt x="338" y="64"/>
                  </a:lnTo>
                  <a:lnTo>
                    <a:pt x="341" y="65"/>
                  </a:lnTo>
                  <a:lnTo>
                    <a:pt x="342" y="65"/>
                  </a:lnTo>
                  <a:lnTo>
                    <a:pt x="342" y="62"/>
                  </a:lnTo>
                  <a:lnTo>
                    <a:pt x="345" y="64"/>
                  </a:lnTo>
                  <a:lnTo>
                    <a:pt x="346" y="66"/>
                  </a:lnTo>
                  <a:lnTo>
                    <a:pt x="345" y="68"/>
                  </a:lnTo>
                  <a:lnTo>
                    <a:pt x="344" y="68"/>
                  </a:lnTo>
                  <a:lnTo>
                    <a:pt x="342" y="69"/>
                  </a:lnTo>
                  <a:lnTo>
                    <a:pt x="345" y="69"/>
                  </a:lnTo>
                  <a:lnTo>
                    <a:pt x="346" y="73"/>
                  </a:lnTo>
                  <a:lnTo>
                    <a:pt x="346" y="70"/>
                  </a:lnTo>
                  <a:lnTo>
                    <a:pt x="348" y="71"/>
                  </a:lnTo>
                  <a:lnTo>
                    <a:pt x="348" y="70"/>
                  </a:lnTo>
                  <a:lnTo>
                    <a:pt x="349" y="71"/>
                  </a:lnTo>
                  <a:lnTo>
                    <a:pt x="348" y="73"/>
                  </a:lnTo>
                  <a:lnTo>
                    <a:pt x="349" y="74"/>
                  </a:lnTo>
                  <a:lnTo>
                    <a:pt x="353" y="73"/>
                  </a:lnTo>
                  <a:lnTo>
                    <a:pt x="352" y="75"/>
                  </a:lnTo>
                  <a:lnTo>
                    <a:pt x="353" y="77"/>
                  </a:lnTo>
                  <a:lnTo>
                    <a:pt x="352" y="77"/>
                  </a:lnTo>
                  <a:lnTo>
                    <a:pt x="353" y="78"/>
                  </a:lnTo>
                  <a:lnTo>
                    <a:pt x="352" y="79"/>
                  </a:lnTo>
                  <a:lnTo>
                    <a:pt x="355" y="79"/>
                  </a:lnTo>
                  <a:lnTo>
                    <a:pt x="357" y="82"/>
                  </a:lnTo>
                  <a:lnTo>
                    <a:pt x="358" y="82"/>
                  </a:lnTo>
                  <a:lnTo>
                    <a:pt x="357" y="85"/>
                  </a:lnTo>
                  <a:lnTo>
                    <a:pt x="358" y="85"/>
                  </a:lnTo>
                  <a:lnTo>
                    <a:pt x="358" y="89"/>
                  </a:lnTo>
                  <a:lnTo>
                    <a:pt x="358" y="89"/>
                  </a:lnTo>
                  <a:lnTo>
                    <a:pt x="361" y="89"/>
                  </a:lnTo>
                  <a:lnTo>
                    <a:pt x="358" y="93"/>
                  </a:lnTo>
                  <a:lnTo>
                    <a:pt x="358" y="97"/>
                  </a:lnTo>
                  <a:lnTo>
                    <a:pt x="357" y="103"/>
                  </a:lnTo>
                  <a:lnTo>
                    <a:pt x="357" y="108"/>
                  </a:lnTo>
                  <a:lnTo>
                    <a:pt x="355" y="109"/>
                  </a:lnTo>
                  <a:lnTo>
                    <a:pt x="337" y="99"/>
                  </a:lnTo>
                  <a:lnTo>
                    <a:pt x="320" y="89"/>
                  </a:lnTo>
                  <a:lnTo>
                    <a:pt x="316" y="87"/>
                  </a:lnTo>
                  <a:lnTo>
                    <a:pt x="309" y="85"/>
                  </a:lnTo>
                  <a:lnTo>
                    <a:pt x="311" y="92"/>
                  </a:lnTo>
                  <a:lnTo>
                    <a:pt x="311" y="95"/>
                  </a:lnTo>
                  <a:lnTo>
                    <a:pt x="312" y="97"/>
                  </a:lnTo>
                  <a:lnTo>
                    <a:pt x="309" y="105"/>
                  </a:lnTo>
                  <a:lnTo>
                    <a:pt x="309" y="107"/>
                  </a:lnTo>
                  <a:lnTo>
                    <a:pt x="309" y="111"/>
                  </a:lnTo>
                  <a:lnTo>
                    <a:pt x="309" y="112"/>
                  </a:lnTo>
                  <a:lnTo>
                    <a:pt x="311" y="114"/>
                  </a:lnTo>
                  <a:lnTo>
                    <a:pt x="309" y="117"/>
                  </a:lnTo>
                  <a:lnTo>
                    <a:pt x="309" y="120"/>
                  </a:lnTo>
                  <a:lnTo>
                    <a:pt x="305" y="121"/>
                  </a:lnTo>
                  <a:lnTo>
                    <a:pt x="305" y="124"/>
                  </a:lnTo>
                  <a:lnTo>
                    <a:pt x="303" y="128"/>
                  </a:lnTo>
                  <a:lnTo>
                    <a:pt x="302" y="130"/>
                  </a:lnTo>
                  <a:lnTo>
                    <a:pt x="303" y="132"/>
                  </a:lnTo>
                  <a:lnTo>
                    <a:pt x="301" y="137"/>
                  </a:lnTo>
                  <a:lnTo>
                    <a:pt x="298" y="137"/>
                  </a:lnTo>
                  <a:lnTo>
                    <a:pt x="297" y="139"/>
                  </a:lnTo>
                  <a:lnTo>
                    <a:pt x="295" y="143"/>
                  </a:lnTo>
                  <a:lnTo>
                    <a:pt x="293" y="145"/>
                  </a:lnTo>
                  <a:lnTo>
                    <a:pt x="291" y="143"/>
                  </a:lnTo>
                  <a:lnTo>
                    <a:pt x="290" y="143"/>
                  </a:lnTo>
                  <a:lnTo>
                    <a:pt x="290" y="145"/>
                  </a:lnTo>
                  <a:lnTo>
                    <a:pt x="288" y="149"/>
                  </a:lnTo>
                  <a:lnTo>
                    <a:pt x="286" y="154"/>
                  </a:lnTo>
                  <a:lnTo>
                    <a:pt x="283" y="161"/>
                  </a:lnTo>
                  <a:lnTo>
                    <a:pt x="273" y="155"/>
                  </a:lnTo>
                  <a:lnTo>
                    <a:pt x="270" y="161"/>
                  </a:lnTo>
                  <a:lnTo>
                    <a:pt x="268" y="161"/>
                  </a:lnTo>
                  <a:lnTo>
                    <a:pt x="269" y="164"/>
                  </a:lnTo>
                  <a:lnTo>
                    <a:pt x="268" y="171"/>
                  </a:lnTo>
                  <a:lnTo>
                    <a:pt x="268" y="175"/>
                  </a:lnTo>
                  <a:lnTo>
                    <a:pt x="265" y="175"/>
                  </a:lnTo>
                  <a:lnTo>
                    <a:pt x="265" y="176"/>
                  </a:lnTo>
                  <a:lnTo>
                    <a:pt x="260" y="194"/>
                  </a:lnTo>
                  <a:close/>
                </a:path>
              </a:pathLst>
            </a:custGeom>
            <a:solidFill>
              <a:schemeClr val="accent1">
                <a:lumMod val="60000"/>
                <a:lumOff val="40000"/>
              </a:schemeClr>
            </a:solidFill>
            <a:ln w="12700">
              <a:solidFill>
                <a:srgbClr val="FFFFFF"/>
              </a:solidFill>
              <a:round/>
              <a:headEnd/>
              <a:tailEnd/>
            </a:ln>
          </p:spPr>
          <p:txBody>
            <a:bodyPr/>
            <a:lstStyle/>
            <a:p>
              <a:endParaRPr lang="en-US" sz="1350" kern="0">
                <a:solidFill>
                  <a:sysClr val="windowText" lastClr="000000"/>
                </a:solidFill>
                <a:latin typeface="Calibri"/>
              </a:endParaRPr>
            </a:p>
          </p:txBody>
        </p:sp>
      </p:grpSp>
      <p:grpSp>
        <p:nvGrpSpPr>
          <p:cNvPr id="13" name="Group 93"/>
          <p:cNvGrpSpPr/>
          <p:nvPr/>
        </p:nvGrpSpPr>
        <p:grpSpPr bwMode="auto">
          <a:xfrm>
            <a:off x="1189687" y="1684311"/>
            <a:ext cx="1291472" cy="811424"/>
            <a:chOff x="413459" y="1627309"/>
            <a:chExt cx="1877112" cy="1179484"/>
          </a:xfrm>
          <a:solidFill>
            <a:schemeClr val="accent1">
              <a:lumMod val="60000"/>
              <a:lumOff val="40000"/>
            </a:schemeClr>
          </a:solidFill>
        </p:grpSpPr>
        <p:sp>
          <p:nvSpPr>
            <p:cNvPr id="189" name="Freeform 294"/>
            <p:cNvSpPr>
              <a:spLocks/>
            </p:cNvSpPr>
            <p:nvPr/>
          </p:nvSpPr>
          <p:spPr bwMode="auto">
            <a:xfrm rot="1929015">
              <a:off x="769749" y="1627309"/>
              <a:ext cx="1520822" cy="1179484"/>
            </a:xfrm>
            <a:custGeom>
              <a:avLst/>
              <a:gdLst/>
              <a:ahLst/>
              <a:cxnLst>
                <a:cxn ang="0">
                  <a:pos x="56" y="393"/>
                </a:cxn>
                <a:cxn ang="0">
                  <a:pos x="63" y="342"/>
                </a:cxn>
                <a:cxn ang="0">
                  <a:pos x="24" y="360"/>
                </a:cxn>
                <a:cxn ang="0">
                  <a:pos x="21" y="331"/>
                </a:cxn>
                <a:cxn ang="0">
                  <a:pos x="21" y="329"/>
                </a:cxn>
                <a:cxn ang="0">
                  <a:pos x="15" y="315"/>
                </a:cxn>
                <a:cxn ang="0">
                  <a:pos x="6" y="308"/>
                </a:cxn>
                <a:cxn ang="0">
                  <a:pos x="27" y="282"/>
                </a:cxn>
                <a:cxn ang="0">
                  <a:pos x="46" y="257"/>
                </a:cxn>
                <a:cxn ang="0">
                  <a:pos x="89" y="233"/>
                </a:cxn>
                <a:cxn ang="0">
                  <a:pos x="79" y="211"/>
                </a:cxn>
                <a:cxn ang="0">
                  <a:pos x="36" y="211"/>
                </a:cxn>
                <a:cxn ang="0">
                  <a:pos x="24" y="185"/>
                </a:cxn>
                <a:cxn ang="0">
                  <a:pos x="27" y="155"/>
                </a:cxn>
                <a:cxn ang="0">
                  <a:pos x="60" y="163"/>
                </a:cxn>
                <a:cxn ang="0">
                  <a:pos x="85" y="158"/>
                </a:cxn>
                <a:cxn ang="0">
                  <a:pos x="108" y="155"/>
                </a:cxn>
                <a:cxn ang="0">
                  <a:pos x="79" y="135"/>
                </a:cxn>
                <a:cxn ang="0">
                  <a:pos x="81" y="57"/>
                </a:cxn>
                <a:cxn ang="0">
                  <a:pos x="110" y="31"/>
                </a:cxn>
                <a:cxn ang="0">
                  <a:pos x="132" y="16"/>
                </a:cxn>
                <a:cxn ang="0">
                  <a:pos x="162" y="5"/>
                </a:cxn>
                <a:cxn ang="0">
                  <a:pos x="176" y="10"/>
                </a:cxn>
                <a:cxn ang="0">
                  <a:pos x="209" y="20"/>
                </a:cxn>
                <a:cxn ang="0">
                  <a:pos x="250" y="31"/>
                </a:cxn>
                <a:cxn ang="0">
                  <a:pos x="323" y="39"/>
                </a:cxn>
                <a:cxn ang="0">
                  <a:pos x="438" y="347"/>
                </a:cxn>
                <a:cxn ang="0">
                  <a:pos x="502" y="348"/>
                </a:cxn>
                <a:cxn ang="0">
                  <a:pos x="578" y="412"/>
                </a:cxn>
                <a:cxn ang="0">
                  <a:pos x="620" y="467"/>
                </a:cxn>
                <a:cxn ang="0">
                  <a:pos x="615" y="449"/>
                </a:cxn>
                <a:cxn ang="0">
                  <a:pos x="591" y="453"/>
                </a:cxn>
                <a:cxn ang="0">
                  <a:pos x="570" y="420"/>
                </a:cxn>
                <a:cxn ang="0">
                  <a:pos x="553" y="402"/>
                </a:cxn>
                <a:cxn ang="0">
                  <a:pos x="535" y="386"/>
                </a:cxn>
                <a:cxn ang="0">
                  <a:pos x="507" y="370"/>
                </a:cxn>
                <a:cxn ang="0">
                  <a:pos x="498" y="362"/>
                </a:cxn>
                <a:cxn ang="0">
                  <a:pos x="490" y="366"/>
                </a:cxn>
                <a:cxn ang="0">
                  <a:pos x="471" y="366"/>
                </a:cxn>
                <a:cxn ang="0">
                  <a:pos x="491" y="381"/>
                </a:cxn>
                <a:cxn ang="0">
                  <a:pos x="481" y="390"/>
                </a:cxn>
                <a:cxn ang="0">
                  <a:pos x="432" y="365"/>
                </a:cxn>
                <a:cxn ang="0">
                  <a:pos x="423" y="348"/>
                </a:cxn>
                <a:cxn ang="0">
                  <a:pos x="341" y="356"/>
                </a:cxn>
                <a:cxn ang="0">
                  <a:pos x="319" y="343"/>
                </a:cxn>
                <a:cxn ang="0">
                  <a:pos x="304" y="335"/>
                </a:cxn>
                <a:cxn ang="0">
                  <a:pos x="294" y="338"/>
                </a:cxn>
                <a:cxn ang="0">
                  <a:pos x="283" y="336"/>
                </a:cxn>
                <a:cxn ang="0">
                  <a:pos x="275" y="344"/>
                </a:cxn>
                <a:cxn ang="0">
                  <a:pos x="283" y="348"/>
                </a:cxn>
                <a:cxn ang="0">
                  <a:pos x="281" y="362"/>
                </a:cxn>
                <a:cxn ang="0">
                  <a:pos x="260" y="373"/>
                </a:cxn>
                <a:cxn ang="0">
                  <a:pos x="246" y="387"/>
                </a:cxn>
                <a:cxn ang="0">
                  <a:pos x="225" y="393"/>
                </a:cxn>
                <a:cxn ang="0">
                  <a:pos x="230" y="348"/>
                </a:cxn>
                <a:cxn ang="0">
                  <a:pos x="237" y="331"/>
                </a:cxn>
                <a:cxn ang="0">
                  <a:pos x="207" y="365"/>
                </a:cxn>
                <a:cxn ang="0">
                  <a:pos x="191" y="387"/>
                </a:cxn>
                <a:cxn ang="0">
                  <a:pos x="199" y="414"/>
                </a:cxn>
                <a:cxn ang="0">
                  <a:pos x="180" y="434"/>
                </a:cxn>
              </a:cxnLst>
              <a:rect l="0" t="0" r="r" b="b"/>
              <a:pathLst>
                <a:path w="627" h="468">
                  <a:moveTo>
                    <a:pt x="64" y="407"/>
                  </a:moveTo>
                  <a:lnTo>
                    <a:pt x="64" y="408"/>
                  </a:lnTo>
                  <a:lnTo>
                    <a:pt x="64" y="410"/>
                  </a:lnTo>
                  <a:lnTo>
                    <a:pt x="56" y="412"/>
                  </a:lnTo>
                  <a:lnTo>
                    <a:pt x="58" y="411"/>
                  </a:lnTo>
                  <a:lnTo>
                    <a:pt x="58" y="410"/>
                  </a:lnTo>
                  <a:lnTo>
                    <a:pt x="56" y="411"/>
                  </a:lnTo>
                  <a:lnTo>
                    <a:pt x="50" y="408"/>
                  </a:lnTo>
                  <a:lnTo>
                    <a:pt x="56" y="408"/>
                  </a:lnTo>
                  <a:lnTo>
                    <a:pt x="60" y="404"/>
                  </a:lnTo>
                  <a:lnTo>
                    <a:pt x="58" y="404"/>
                  </a:lnTo>
                  <a:lnTo>
                    <a:pt x="58" y="399"/>
                  </a:lnTo>
                  <a:lnTo>
                    <a:pt x="58" y="396"/>
                  </a:lnTo>
                  <a:lnTo>
                    <a:pt x="62" y="395"/>
                  </a:lnTo>
                  <a:lnTo>
                    <a:pt x="58" y="394"/>
                  </a:lnTo>
                  <a:lnTo>
                    <a:pt x="56" y="395"/>
                  </a:lnTo>
                  <a:lnTo>
                    <a:pt x="56" y="393"/>
                  </a:lnTo>
                  <a:lnTo>
                    <a:pt x="56" y="389"/>
                  </a:lnTo>
                  <a:lnTo>
                    <a:pt x="56" y="387"/>
                  </a:lnTo>
                  <a:lnTo>
                    <a:pt x="56" y="390"/>
                  </a:lnTo>
                  <a:lnTo>
                    <a:pt x="56" y="385"/>
                  </a:lnTo>
                  <a:lnTo>
                    <a:pt x="62" y="382"/>
                  </a:lnTo>
                  <a:lnTo>
                    <a:pt x="56" y="362"/>
                  </a:lnTo>
                  <a:lnTo>
                    <a:pt x="56" y="360"/>
                  </a:lnTo>
                  <a:lnTo>
                    <a:pt x="56" y="358"/>
                  </a:lnTo>
                  <a:lnTo>
                    <a:pt x="56" y="356"/>
                  </a:lnTo>
                  <a:lnTo>
                    <a:pt x="56" y="356"/>
                  </a:lnTo>
                  <a:lnTo>
                    <a:pt x="56" y="358"/>
                  </a:lnTo>
                  <a:lnTo>
                    <a:pt x="54" y="360"/>
                  </a:lnTo>
                  <a:lnTo>
                    <a:pt x="54" y="358"/>
                  </a:lnTo>
                  <a:lnTo>
                    <a:pt x="53" y="354"/>
                  </a:lnTo>
                  <a:lnTo>
                    <a:pt x="56" y="348"/>
                  </a:lnTo>
                  <a:lnTo>
                    <a:pt x="58" y="346"/>
                  </a:lnTo>
                  <a:lnTo>
                    <a:pt x="63" y="342"/>
                  </a:lnTo>
                  <a:lnTo>
                    <a:pt x="60" y="343"/>
                  </a:lnTo>
                  <a:lnTo>
                    <a:pt x="60" y="340"/>
                  </a:lnTo>
                  <a:lnTo>
                    <a:pt x="60" y="343"/>
                  </a:lnTo>
                  <a:lnTo>
                    <a:pt x="56" y="344"/>
                  </a:lnTo>
                  <a:lnTo>
                    <a:pt x="54" y="350"/>
                  </a:lnTo>
                  <a:lnTo>
                    <a:pt x="54" y="352"/>
                  </a:lnTo>
                  <a:lnTo>
                    <a:pt x="50" y="352"/>
                  </a:lnTo>
                  <a:lnTo>
                    <a:pt x="52" y="354"/>
                  </a:lnTo>
                  <a:lnTo>
                    <a:pt x="49" y="354"/>
                  </a:lnTo>
                  <a:lnTo>
                    <a:pt x="53" y="358"/>
                  </a:lnTo>
                  <a:lnTo>
                    <a:pt x="50" y="364"/>
                  </a:lnTo>
                  <a:lnTo>
                    <a:pt x="46" y="362"/>
                  </a:lnTo>
                  <a:lnTo>
                    <a:pt x="45" y="365"/>
                  </a:lnTo>
                  <a:lnTo>
                    <a:pt x="36" y="368"/>
                  </a:lnTo>
                  <a:lnTo>
                    <a:pt x="24" y="365"/>
                  </a:lnTo>
                  <a:lnTo>
                    <a:pt x="23" y="361"/>
                  </a:lnTo>
                  <a:lnTo>
                    <a:pt x="24" y="360"/>
                  </a:lnTo>
                  <a:lnTo>
                    <a:pt x="21" y="356"/>
                  </a:lnTo>
                  <a:lnTo>
                    <a:pt x="17" y="350"/>
                  </a:lnTo>
                  <a:lnTo>
                    <a:pt x="17" y="348"/>
                  </a:lnTo>
                  <a:lnTo>
                    <a:pt x="15" y="348"/>
                  </a:lnTo>
                  <a:lnTo>
                    <a:pt x="11" y="344"/>
                  </a:lnTo>
                  <a:lnTo>
                    <a:pt x="11" y="343"/>
                  </a:lnTo>
                  <a:lnTo>
                    <a:pt x="13" y="343"/>
                  </a:lnTo>
                  <a:lnTo>
                    <a:pt x="14" y="340"/>
                  </a:lnTo>
                  <a:lnTo>
                    <a:pt x="10" y="340"/>
                  </a:lnTo>
                  <a:lnTo>
                    <a:pt x="7" y="339"/>
                  </a:lnTo>
                  <a:lnTo>
                    <a:pt x="14" y="335"/>
                  </a:lnTo>
                  <a:lnTo>
                    <a:pt x="14" y="333"/>
                  </a:lnTo>
                  <a:lnTo>
                    <a:pt x="17" y="331"/>
                  </a:lnTo>
                  <a:lnTo>
                    <a:pt x="17" y="327"/>
                  </a:lnTo>
                  <a:lnTo>
                    <a:pt x="17" y="330"/>
                  </a:lnTo>
                  <a:lnTo>
                    <a:pt x="21" y="329"/>
                  </a:lnTo>
                  <a:lnTo>
                    <a:pt x="21" y="331"/>
                  </a:lnTo>
                  <a:lnTo>
                    <a:pt x="21" y="333"/>
                  </a:lnTo>
                  <a:lnTo>
                    <a:pt x="27" y="334"/>
                  </a:lnTo>
                  <a:lnTo>
                    <a:pt x="27" y="338"/>
                  </a:lnTo>
                  <a:lnTo>
                    <a:pt x="23" y="342"/>
                  </a:lnTo>
                  <a:lnTo>
                    <a:pt x="31" y="335"/>
                  </a:lnTo>
                  <a:lnTo>
                    <a:pt x="33" y="336"/>
                  </a:lnTo>
                  <a:lnTo>
                    <a:pt x="32" y="342"/>
                  </a:lnTo>
                  <a:lnTo>
                    <a:pt x="39" y="339"/>
                  </a:lnTo>
                  <a:lnTo>
                    <a:pt x="39" y="336"/>
                  </a:lnTo>
                  <a:lnTo>
                    <a:pt x="40" y="338"/>
                  </a:lnTo>
                  <a:lnTo>
                    <a:pt x="32" y="333"/>
                  </a:lnTo>
                  <a:lnTo>
                    <a:pt x="37" y="333"/>
                  </a:lnTo>
                  <a:lnTo>
                    <a:pt x="35" y="330"/>
                  </a:lnTo>
                  <a:lnTo>
                    <a:pt x="36" y="329"/>
                  </a:lnTo>
                  <a:lnTo>
                    <a:pt x="32" y="333"/>
                  </a:lnTo>
                  <a:lnTo>
                    <a:pt x="21" y="331"/>
                  </a:lnTo>
                  <a:lnTo>
                    <a:pt x="21" y="329"/>
                  </a:lnTo>
                  <a:lnTo>
                    <a:pt x="17" y="327"/>
                  </a:lnTo>
                  <a:lnTo>
                    <a:pt x="17" y="327"/>
                  </a:lnTo>
                  <a:lnTo>
                    <a:pt x="15" y="327"/>
                  </a:lnTo>
                  <a:lnTo>
                    <a:pt x="14" y="329"/>
                  </a:lnTo>
                  <a:lnTo>
                    <a:pt x="14" y="327"/>
                  </a:lnTo>
                  <a:lnTo>
                    <a:pt x="13" y="326"/>
                  </a:lnTo>
                  <a:lnTo>
                    <a:pt x="21" y="322"/>
                  </a:lnTo>
                  <a:lnTo>
                    <a:pt x="17" y="322"/>
                  </a:lnTo>
                  <a:lnTo>
                    <a:pt x="15" y="323"/>
                  </a:lnTo>
                  <a:lnTo>
                    <a:pt x="14" y="321"/>
                  </a:lnTo>
                  <a:lnTo>
                    <a:pt x="17" y="319"/>
                  </a:lnTo>
                  <a:lnTo>
                    <a:pt x="15" y="317"/>
                  </a:lnTo>
                  <a:lnTo>
                    <a:pt x="17" y="319"/>
                  </a:lnTo>
                  <a:lnTo>
                    <a:pt x="14" y="319"/>
                  </a:lnTo>
                  <a:lnTo>
                    <a:pt x="11" y="319"/>
                  </a:lnTo>
                  <a:lnTo>
                    <a:pt x="14" y="315"/>
                  </a:lnTo>
                  <a:lnTo>
                    <a:pt x="15" y="315"/>
                  </a:lnTo>
                  <a:lnTo>
                    <a:pt x="14" y="315"/>
                  </a:lnTo>
                  <a:lnTo>
                    <a:pt x="15" y="313"/>
                  </a:lnTo>
                  <a:lnTo>
                    <a:pt x="17" y="312"/>
                  </a:lnTo>
                  <a:lnTo>
                    <a:pt x="21" y="309"/>
                  </a:lnTo>
                  <a:lnTo>
                    <a:pt x="24" y="305"/>
                  </a:lnTo>
                  <a:lnTo>
                    <a:pt x="17" y="311"/>
                  </a:lnTo>
                  <a:lnTo>
                    <a:pt x="14" y="315"/>
                  </a:lnTo>
                  <a:lnTo>
                    <a:pt x="14" y="315"/>
                  </a:lnTo>
                  <a:lnTo>
                    <a:pt x="11" y="317"/>
                  </a:lnTo>
                  <a:lnTo>
                    <a:pt x="11" y="319"/>
                  </a:lnTo>
                  <a:lnTo>
                    <a:pt x="10" y="322"/>
                  </a:lnTo>
                  <a:lnTo>
                    <a:pt x="7" y="319"/>
                  </a:lnTo>
                  <a:lnTo>
                    <a:pt x="7" y="315"/>
                  </a:lnTo>
                  <a:lnTo>
                    <a:pt x="9" y="315"/>
                  </a:lnTo>
                  <a:lnTo>
                    <a:pt x="5" y="313"/>
                  </a:lnTo>
                  <a:lnTo>
                    <a:pt x="3" y="309"/>
                  </a:lnTo>
                  <a:lnTo>
                    <a:pt x="6" y="308"/>
                  </a:lnTo>
                  <a:lnTo>
                    <a:pt x="6" y="307"/>
                  </a:lnTo>
                  <a:lnTo>
                    <a:pt x="5" y="305"/>
                  </a:lnTo>
                  <a:lnTo>
                    <a:pt x="1" y="307"/>
                  </a:lnTo>
                  <a:lnTo>
                    <a:pt x="1" y="303"/>
                  </a:lnTo>
                  <a:lnTo>
                    <a:pt x="2" y="298"/>
                  </a:lnTo>
                  <a:lnTo>
                    <a:pt x="2" y="301"/>
                  </a:lnTo>
                  <a:lnTo>
                    <a:pt x="9" y="301"/>
                  </a:lnTo>
                  <a:lnTo>
                    <a:pt x="5" y="298"/>
                  </a:lnTo>
                  <a:lnTo>
                    <a:pt x="3" y="296"/>
                  </a:lnTo>
                  <a:lnTo>
                    <a:pt x="11" y="296"/>
                  </a:lnTo>
                  <a:lnTo>
                    <a:pt x="10" y="290"/>
                  </a:lnTo>
                  <a:lnTo>
                    <a:pt x="11" y="287"/>
                  </a:lnTo>
                  <a:lnTo>
                    <a:pt x="23" y="275"/>
                  </a:lnTo>
                  <a:lnTo>
                    <a:pt x="25" y="276"/>
                  </a:lnTo>
                  <a:lnTo>
                    <a:pt x="25" y="278"/>
                  </a:lnTo>
                  <a:lnTo>
                    <a:pt x="29" y="280"/>
                  </a:lnTo>
                  <a:lnTo>
                    <a:pt x="27" y="282"/>
                  </a:lnTo>
                  <a:lnTo>
                    <a:pt x="29" y="280"/>
                  </a:lnTo>
                  <a:lnTo>
                    <a:pt x="28" y="279"/>
                  </a:lnTo>
                  <a:lnTo>
                    <a:pt x="29" y="278"/>
                  </a:lnTo>
                  <a:lnTo>
                    <a:pt x="27" y="278"/>
                  </a:lnTo>
                  <a:lnTo>
                    <a:pt x="27" y="276"/>
                  </a:lnTo>
                  <a:lnTo>
                    <a:pt x="27" y="275"/>
                  </a:lnTo>
                  <a:lnTo>
                    <a:pt x="33" y="270"/>
                  </a:lnTo>
                  <a:lnTo>
                    <a:pt x="28" y="274"/>
                  </a:lnTo>
                  <a:lnTo>
                    <a:pt x="27" y="267"/>
                  </a:lnTo>
                  <a:lnTo>
                    <a:pt x="29" y="267"/>
                  </a:lnTo>
                  <a:lnTo>
                    <a:pt x="28" y="266"/>
                  </a:lnTo>
                  <a:lnTo>
                    <a:pt x="31" y="261"/>
                  </a:lnTo>
                  <a:lnTo>
                    <a:pt x="37" y="262"/>
                  </a:lnTo>
                  <a:lnTo>
                    <a:pt x="33" y="257"/>
                  </a:lnTo>
                  <a:lnTo>
                    <a:pt x="37" y="254"/>
                  </a:lnTo>
                  <a:lnTo>
                    <a:pt x="41" y="254"/>
                  </a:lnTo>
                  <a:lnTo>
                    <a:pt x="46" y="257"/>
                  </a:lnTo>
                  <a:lnTo>
                    <a:pt x="48" y="259"/>
                  </a:lnTo>
                  <a:lnTo>
                    <a:pt x="46" y="259"/>
                  </a:lnTo>
                  <a:lnTo>
                    <a:pt x="49" y="259"/>
                  </a:lnTo>
                  <a:lnTo>
                    <a:pt x="44" y="263"/>
                  </a:lnTo>
                  <a:lnTo>
                    <a:pt x="49" y="261"/>
                  </a:lnTo>
                  <a:lnTo>
                    <a:pt x="52" y="263"/>
                  </a:lnTo>
                  <a:lnTo>
                    <a:pt x="56" y="263"/>
                  </a:lnTo>
                  <a:lnTo>
                    <a:pt x="62" y="259"/>
                  </a:lnTo>
                  <a:lnTo>
                    <a:pt x="63" y="257"/>
                  </a:lnTo>
                  <a:lnTo>
                    <a:pt x="68" y="251"/>
                  </a:lnTo>
                  <a:lnTo>
                    <a:pt x="68" y="249"/>
                  </a:lnTo>
                  <a:lnTo>
                    <a:pt x="73" y="251"/>
                  </a:lnTo>
                  <a:lnTo>
                    <a:pt x="70" y="253"/>
                  </a:lnTo>
                  <a:lnTo>
                    <a:pt x="85" y="251"/>
                  </a:lnTo>
                  <a:lnTo>
                    <a:pt x="91" y="245"/>
                  </a:lnTo>
                  <a:lnTo>
                    <a:pt x="92" y="241"/>
                  </a:lnTo>
                  <a:lnTo>
                    <a:pt x="89" y="233"/>
                  </a:lnTo>
                  <a:lnTo>
                    <a:pt x="91" y="228"/>
                  </a:lnTo>
                  <a:lnTo>
                    <a:pt x="87" y="223"/>
                  </a:lnTo>
                  <a:lnTo>
                    <a:pt x="88" y="222"/>
                  </a:lnTo>
                  <a:lnTo>
                    <a:pt x="83" y="223"/>
                  </a:lnTo>
                  <a:lnTo>
                    <a:pt x="85" y="218"/>
                  </a:lnTo>
                  <a:lnTo>
                    <a:pt x="91" y="219"/>
                  </a:lnTo>
                  <a:lnTo>
                    <a:pt x="89" y="218"/>
                  </a:lnTo>
                  <a:lnTo>
                    <a:pt x="93" y="216"/>
                  </a:lnTo>
                  <a:lnTo>
                    <a:pt x="95" y="212"/>
                  </a:lnTo>
                  <a:lnTo>
                    <a:pt x="89" y="206"/>
                  </a:lnTo>
                  <a:lnTo>
                    <a:pt x="92" y="205"/>
                  </a:lnTo>
                  <a:lnTo>
                    <a:pt x="89" y="205"/>
                  </a:lnTo>
                  <a:lnTo>
                    <a:pt x="87" y="210"/>
                  </a:lnTo>
                  <a:lnTo>
                    <a:pt x="85" y="211"/>
                  </a:lnTo>
                  <a:lnTo>
                    <a:pt x="81" y="207"/>
                  </a:lnTo>
                  <a:lnTo>
                    <a:pt x="81" y="208"/>
                  </a:lnTo>
                  <a:lnTo>
                    <a:pt x="79" y="211"/>
                  </a:lnTo>
                  <a:lnTo>
                    <a:pt x="77" y="211"/>
                  </a:lnTo>
                  <a:lnTo>
                    <a:pt x="68" y="216"/>
                  </a:lnTo>
                  <a:lnTo>
                    <a:pt x="67" y="220"/>
                  </a:lnTo>
                  <a:lnTo>
                    <a:pt x="64" y="222"/>
                  </a:lnTo>
                  <a:lnTo>
                    <a:pt x="64" y="218"/>
                  </a:lnTo>
                  <a:lnTo>
                    <a:pt x="64" y="216"/>
                  </a:lnTo>
                  <a:lnTo>
                    <a:pt x="62" y="214"/>
                  </a:lnTo>
                  <a:lnTo>
                    <a:pt x="60" y="211"/>
                  </a:lnTo>
                  <a:lnTo>
                    <a:pt x="58" y="212"/>
                  </a:lnTo>
                  <a:lnTo>
                    <a:pt x="62" y="215"/>
                  </a:lnTo>
                  <a:lnTo>
                    <a:pt x="60" y="219"/>
                  </a:lnTo>
                  <a:lnTo>
                    <a:pt x="56" y="212"/>
                  </a:lnTo>
                  <a:lnTo>
                    <a:pt x="44" y="211"/>
                  </a:lnTo>
                  <a:lnTo>
                    <a:pt x="39" y="212"/>
                  </a:lnTo>
                  <a:lnTo>
                    <a:pt x="40" y="212"/>
                  </a:lnTo>
                  <a:lnTo>
                    <a:pt x="36" y="212"/>
                  </a:lnTo>
                  <a:lnTo>
                    <a:pt x="36" y="211"/>
                  </a:lnTo>
                  <a:lnTo>
                    <a:pt x="36" y="214"/>
                  </a:lnTo>
                  <a:lnTo>
                    <a:pt x="39" y="214"/>
                  </a:lnTo>
                  <a:lnTo>
                    <a:pt x="35" y="214"/>
                  </a:lnTo>
                  <a:lnTo>
                    <a:pt x="17" y="206"/>
                  </a:lnTo>
                  <a:lnTo>
                    <a:pt x="15" y="201"/>
                  </a:lnTo>
                  <a:lnTo>
                    <a:pt x="17" y="195"/>
                  </a:lnTo>
                  <a:lnTo>
                    <a:pt x="14" y="191"/>
                  </a:lnTo>
                  <a:lnTo>
                    <a:pt x="13" y="187"/>
                  </a:lnTo>
                  <a:lnTo>
                    <a:pt x="13" y="184"/>
                  </a:lnTo>
                  <a:lnTo>
                    <a:pt x="14" y="183"/>
                  </a:lnTo>
                  <a:lnTo>
                    <a:pt x="13" y="187"/>
                  </a:lnTo>
                  <a:lnTo>
                    <a:pt x="15" y="187"/>
                  </a:lnTo>
                  <a:lnTo>
                    <a:pt x="17" y="187"/>
                  </a:lnTo>
                  <a:lnTo>
                    <a:pt x="19" y="187"/>
                  </a:lnTo>
                  <a:lnTo>
                    <a:pt x="19" y="185"/>
                  </a:lnTo>
                  <a:lnTo>
                    <a:pt x="21" y="184"/>
                  </a:lnTo>
                  <a:lnTo>
                    <a:pt x="24" y="185"/>
                  </a:lnTo>
                  <a:lnTo>
                    <a:pt x="17" y="180"/>
                  </a:lnTo>
                  <a:lnTo>
                    <a:pt x="7" y="176"/>
                  </a:lnTo>
                  <a:lnTo>
                    <a:pt x="0" y="170"/>
                  </a:lnTo>
                  <a:lnTo>
                    <a:pt x="0" y="166"/>
                  </a:lnTo>
                  <a:lnTo>
                    <a:pt x="3" y="164"/>
                  </a:lnTo>
                  <a:lnTo>
                    <a:pt x="1" y="166"/>
                  </a:lnTo>
                  <a:lnTo>
                    <a:pt x="1" y="168"/>
                  </a:lnTo>
                  <a:lnTo>
                    <a:pt x="5" y="166"/>
                  </a:lnTo>
                  <a:lnTo>
                    <a:pt x="9" y="166"/>
                  </a:lnTo>
                  <a:lnTo>
                    <a:pt x="7" y="164"/>
                  </a:lnTo>
                  <a:lnTo>
                    <a:pt x="11" y="162"/>
                  </a:lnTo>
                  <a:lnTo>
                    <a:pt x="15" y="163"/>
                  </a:lnTo>
                  <a:lnTo>
                    <a:pt x="17" y="162"/>
                  </a:lnTo>
                  <a:lnTo>
                    <a:pt x="17" y="160"/>
                  </a:lnTo>
                  <a:lnTo>
                    <a:pt x="19" y="160"/>
                  </a:lnTo>
                  <a:lnTo>
                    <a:pt x="21" y="158"/>
                  </a:lnTo>
                  <a:lnTo>
                    <a:pt x="27" y="155"/>
                  </a:lnTo>
                  <a:lnTo>
                    <a:pt x="33" y="159"/>
                  </a:lnTo>
                  <a:lnTo>
                    <a:pt x="37" y="158"/>
                  </a:lnTo>
                  <a:lnTo>
                    <a:pt x="32" y="154"/>
                  </a:lnTo>
                  <a:lnTo>
                    <a:pt x="35" y="152"/>
                  </a:lnTo>
                  <a:lnTo>
                    <a:pt x="44" y="148"/>
                  </a:lnTo>
                  <a:lnTo>
                    <a:pt x="45" y="152"/>
                  </a:lnTo>
                  <a:lnTo>
                    <a:pt x="49" y="146"/>
                  </a:lnTo>
                  <a:lnTo>
                    <a:pt x="54" y="146"/>
                  </a:lnTo>
                  <a:lnTo>
                    <a:pt x="60" y="146"/>
                  </a:lnTo>
                  <a:lnTo>
                    <a:pt x="63" y="148"/>
                  </a:lnTo>
                  <a:lnTo>
                    <a:pt x="60" y="147"/>
                  </a:lnTo>
                  <a:lnTo>
                    <a:pt x="62" y="150"/>
                  </a:lnTo>
                  <a:lnTo>
                    <a:pt x="60" y="154"/>
                  </a:lnTo>
                  <a:lnTo>
                    <a:pt x="60" y="156"/>
                  </a:lnTo>
                  <a:lnTo>
                    <a:pt x="54" y="159"/>
                  </a:lnTo>
                  <a:lnTo>
                    <a:pt x="58" y="159"/>
                  </a:lnTo>
                  <a:lnTo>
                    <a:pt x="60" y="163"/>
                  </a:lnTo>
                  <a:lnTo>
                    <a:pt x="60" y="164"/>
                  </a:lnTo>
                  <a:lnTo>
                    <a:pt x="73" y="164"/>
                  </a:lnTo>
                  <a:lnTo>
                    <a:pt x="74" y="168"/>
                  </a:lnTo>
                  <a:lnTo>
                    <a:pt x="81" y="167"/>
                  </a:lnTo>
                  <a:lnTo>
                    <a:pt x="85" y="171"/>
                  </a:lnTo>
                  <a:lnTo>
                    <a:pt x="85" y="170"/>
                  </a:lnTo>
                  <a:lnTo>
                    <a:pt x="87" y="167"/>
                  </a:lnTo>
                  <a:lnTo>
                    <a:pt x="85" y="167"/>
                  </a:lnTo>
                  <a:lnTo>
                    <a:pt x="89" y="162"/>
                  </a:lnTo>
                  <a:lnTo>
                    <a:pt x="96" y="163"/>
                  </a:lnTo>
                  <a:lnTo>
                    <a:pt x="95" y="167"/>
                  </a:lnTo>
                  <a:lnTo>
                    <a:pt x="93" y="167"/>
                  </a:lnTo>
                  <a:lnTo>
                    <a:pt x="96" y="167"/>
                  </a:lnTo>
                  <a:lnTo>
                    <a:pt x="97" y="163"/>
                  </a:lnTo>
                  <a:lnTo>
                    <a:pt x="96" y="159"/>
                  </a:lnTo>
                  <a:lnTo>
                    <a:pt x="88" y="156"/>
                  </a:lnTo>
                  <a:lnTo>
                    <a:pt x="85" y="158"/>
                  </a:lnTo>
                  <a:lnTo>
                    <a:pt x="85" y="160"/>
                  </a:lnTo>
                  <a:lnTo>
                    <a:pt x="85" y="160"/>
                  </a:lnTo>
                  <a:lnTo>
                    <a:pt x="85" y="159"/>
                  </a:lnTo>
                  <a:lnTo>
                    <a:pt x="85" y="155"/>
                  </a:lnTo>
                  <a:lnTo>
                    <a:pt x="85" y="152"/>
                  </a:lnTo>
                  <a:lnTo>
                    <a:pt x="83" y="146"/>
                  </a:lnTo>
                  <a:lnTo>
                    <a:pt x="79" y="145"/>
                  </a:lnTo>
                  <a:lnTo>
                    <a:pt x="77" y="141"/>
                  </a:lnTo>
                  <a:lnTo>
                    <a:pt x="81" y="138"/>
                  </a:lnTo>
                  <a:lnTo>
                    <a:pt x="81" y="138"/>
                  </a:lnTo>
                  <a:lnTo>
                    <a:pt x="85" y="145"/>
                  </a:lnTo>
                  <a:lnTo>
                    <a:pt x="85" y="147"/>
                  </a:lnTo>
                  <a:lnTo>
                    <a:pt x="89" y="155"/>
                  </a:lnTo>
                  <a:lnTo>
                    <a:pt x="95" y="152"/>
                  </a:lnTo>
                  <a:lnTo>
                    <a:pt x="100" y="159"/>
                  </a:lnTo>
                  <a:lnTo>
                    <a:pt x="108" y="159"/>
                  </a:lnTo>
                  <a:lnTo>
                    <a:pt x="108" y="155"/>
                  </a:lnTo>
                  <a:lnTo>
                    <a:pt x="106" y="152"/>
                  </a:lnTo>
                  <a:lnTo>
                    <a:pt x="108" y="152"/>
                  </a:lnTo>
                  <a:lnTo>
                    <a:pt x="104" y="152"/>
                  </a:lnTo>
                  <a:lnTo>
                    <a:pt x="100" y="150"/>
                  </a:lnTo>
                  <a:lnTo>
                    <a:pt x="96" y="150"/>
                  </a:lnTo>
                  <a:lnTo>
                    <a:pt x="95" y="152"/>
                  </a:lnTo>
                  <a:lnTo>
                    <a:pt x="91" y="152"/>
                  </a:lnTo>
                  <a:lnTo>
                    <a:pt x="87" y="146"/>
                  </a:lnTo>
                  <a:lnTo>
                    <a:pt x="88" y="141"/>
                  </a:lnTo>
                  <a:lnTo>
                    <a:pt x="92" y="138"/>
                  </a:lnTo>
                  <a:lnTo>
                    <a:pt x="88" y="135"/>
                  </a:lnTo>
                  <a:lnTo>
                    <a:pt x="83" y="137"/>
                  </a:lnTo>
                  <a:lnTo>
                    <a:pt x="83" y="134"/>
                  </a:lnTo>
                  <a:lnTo>
                    <a:pt x="83" y="137"/>
                  </a:lnTo>
                  <a:lnTo>
                    <a:pt x="81" y="137"/>
                  </a:lnTo>
                  <a:lnTo>
                    <a:pt x="83" y="131"/>
                  </a:lnTo>
                  <a:lnTo>
                    <a:pt x="79" y="135"/>
                  </a:lnTo>
                  <a:lnTo>
                    <a:pt x="64" y="131"/>
                  </a:lnTo>
                  <a:lnTo>
                    <a:pt x="64" y="123"/>
                  </a:lnTo>
                  <a:lnTo>
                    <a:pt x="63" y="116"/>
                  </a:lnTo>
                  <a:lnTo>
                    <a:pt x="56" y="105"/>
                  </a:lnTo>
                  <a:lnTo>
                    <a:pt x="50" y="98"/>
                  </a:lnTo>
                  <a:lnTo>
                    <a:pt x="49" y="98"/>
                  </a:lnTo>
                  <a:lnTo>
                    <a:pt x="44" y="94"/>
                  </a:lnTo>
                  <a:lnTo>
                    <a:pt x="40" y="88"/>
                  </a:lnTo>
                  <a:lnTo>
                    <a:pt x="33" y="84"/>
                  </a:lnTo>
                  <a:lnTo>
                    <a:pt x="40" y="84"/>
                  </a:lnTo>
                  <a:lnTo>
                    <a:pt x="40" y="82"/>
                  </a:lnTo>
                  <a:lnTo>
                    <a:pt x="42" y="78"/>
                  </a:lnTo>
                  <a:lnTo>
                    <a:pt x="44" y="74"/>
                  </a:lnTo>
                  <a:lnTo>
                    <a:pt x="44" y="69"/>
                  </a:lnTo>
                  <a:lnTo>
                    <a:pt x="66" y="70"/>
                  </a:lnTo>
                  <a:lnTo>
                    <a:pt x="77" y="65"/>
                  </a:lnTo>
                  <a:lnTo>
                    <a:pt x="81" y="57"/>
                  </a:lnTo>
                  <a:lnTo>
                    <a:pt x="81" y="61"/>
                  </a:lnTo>
                  <a:lnTo>
                    <a:pt x="83" y="59"/>
                  </a:lnTo>
                  <a:lnTo>
                    <a:pt x="85" y="52"/>
                  </a:lnTo>
                  <a:lnTo>
                    <a:pt x="83" y="51"/>
                  </a:lnTo>
                  <a:lnTo>
                    <a:pt x="87" y="49"/>
                  </a:lnTo>
                  <a:lnTo>
                    <a:pt x="85" y="48"/>
                  </a:lnTo>
                  <a:lnTo>
                    <a:pt x="87" y="45"/>
                  </a:lnTo>
                  <a:lnTo>
                    <a:pt x="100" y="31"/>
                  </a:lnTo>
                  <a:lnTo>
                    <a:pt x="102" y="32"/>
                  </a:lnTo>
                  <a:lnTo>
                    <a:pt x="100" y="32"/>
                  </a:lnTo>
                  <a:lnTo>
                    <a:pt x="101" y="34"/>
                  </a:lnTo>
                  <a:lnTo>
                    <a:pt x="99" y="34"/>
                  </a:lnTo>
                  <a:lnTo>
                    <a:pt x="97" y="35"/>
                  </a:lnTo>
                  <a:lnTo>
                    <a:pt x="102" y="35"/>
                  </a:lnTo>
                  <a:lnTo>
                    <a:pt x="104" y="32"/>
                  </a:lnTo>
                  <a:lnTo>
                    <a:pt x="112" y="32"/>
                  </a:lnTo>
                  <a:lnTo>
                    <a:pt x="110" y="31"/>
                  </a:lnTo>
                  <a:lnTo>
                    <a:pt x="120" y="24"/>
                  </a:lnTo>
                  <a:lnTo>
                    <a:pt x="123" y="24"/>
                  </a:lnTo>
                  <a:lnTo>
                    <a:pt x="123" y="26"/>
                  </a:lnTo>
                  <a:lnTo>
                    <a:pt x="120" y="28"/>
                  </a:lnTo>
                  <a:lnTo>
                    <a:pt x="123" y="28"/>
                  </a:lnTo>
                  <a:lnTo>
                    <a:pt x="120" y="32"/>
                  </a:lnTo>
                  <a:lnTo>
                    <a:pt x="122" y="31"/>
                  </a:lnTo>
                  <a:lnTo>
                    <a:pt x="123" y="36"/>
                  </a:lnTo>
                  <a:lnTo>
                    <a:pt x="123" y="30"/>
                  </a:lnTo>
                  <a:lnTo>
                    <a:pt x="124" y="28"/>
                  </a:lnTo>
                  <a:lnTo>
                    <a:pt x="126" y="28"/>
                  </a:lnTo>
                  <a:lnTo>
                    <a:pt x="130" y="26"/>
                  </a:lnTo>
                  <a:lnTo>
                    <a:pt x="124" y="28"/>
                  </a:lnTo>
                  <a:lnTo>
                    <a:pt x="123" y="22"/>
                  </a:lnTo>
                  <a:lnTo>
                    <a:pt x="120" y="24"/>
                  </a:lnTo>
                  <a:lnTo>
                    <a:pt x="127" y="18"/>
                  </a:lnTo>
                  <a:lnTo>
                    <a:pt x="132" y="16"/>
                  </a:lnTo>
                  <a:lnTo>
                    <a:pt x="130" y="17"/>
                  </a:lnTo>
                  <a:lnTo>
                    <a:pt x="132" y="17"/>
                  </a:lnTo>
                  <a:lnTo>
                    <a:pt x="128" y="18"/>
                  </a:lnTo>
                  <a:lnTo>
                    <a:pt x="131" y="22"/>
                  </a:lnTo>
                  <a:lnTo>
                    <a:pt x="131" y="20"/>
                  </a:lnTo>
                  <a:lnTo>
                    <a:pt x="134" y="20"/>
                  </a:lnTo>
                  <a:lnTo>
                    <a:pt x="134" y="18"/>
                  </a:lnTo>
                  <a:lnTo>
                    <a:pt x="138" y="18"/>
                  </a:lnTo>
                  <a:lnTo>
                    <a:pt x="141" y="18"/>
                  </a:lnTo>
                  <a:lnTo>
                    <a:pt x="139" y="17"/>
                  </a:lnTo>
                  <a:lnTo>
                    <a:pt x="147" y="17"/>
                  </a:lnTo>
                  <a:lnTo>
                    <a:pt x="153" y="12"/>
                  </a:lnTo>
                  <a:lnTo>
                    <a:pt x="159" y="4"/>
                  </a:lnTo>
                  <a:lnTo>
                    <a:pt x="162" y="0"/>
                  </a:lnTo>
                  <a:lnTo>
                    <a:pt x="164" y="1"/>
                  </a:lnTo>
                  <a:lnTo>
                    <a:pt x="161" y="3"/>
                  </a:lnTo>
                  <a:lnTo>
                    <a:pt x="162" y="5"/>
                  </a:lnTo>
                  <a:lnTo>
                    <a:pt x="166" y="5"/>
                  </a:lnTo>
                  <a:lnTo>
                    <a:pt x="168" y="6"/>
                  </a:lnTo>
                  <a:lnTo>
                    <a:pt x="166" y="8"/>
                  </a:lnTo>
                  <a:lnTo>
                    <a:pt x="168" y="6"/>
                  </a:lnTo>
                  <a:lnTo>
                    <a:pt x="172" y="8"/>
                  </a:lnTo>
                  <a:lnTo>
                    <a:pt x="173" y="10"/>
                  </a:lnTo>
                  <a:lnTo>
                    <a:pt x="170" y="13"/>
                  </a:lnTo>
                  <a:lnTo>
                    <a:pt x="165" y="16"/>
                  </a:lnTo>
                  <a:lnTo>
                    <a:pt x="168" y="17"/>
                  </a:lnTo>
                  <a:lnTo>
                    <a:pt x="168" y="21"/>
                  </a:lnTo>
                  <a:lnTo>
                    <a:pt x="168" y="20"/>
                  </a:lnTo>
                  <a:lnTo>
                    <a:pt x="172" y="18"/>
                  </a:lnTo>
                  <a:lnTo>
                    <a:pt x="173" y="16"/>
                  </a:lnTo>
                  <a:lnTo>
                    <a:pt x="174" y="13"/>
                  </a:lnTo>
                  <a:lnTo>
                    <a:pt x="176" y="14"/>
                  </a:lnTo>
                  <a:lnTo>
                    <a:pt x="176" y="10"/>
                  </a:lnTo>
                  <a:lnTo>
                    <a:pt x="176" y="10"/>
                  </a:lnTo>
                  <a:lnTo>
                    <a:pt x="176" y="9"/>
                  </a:lnTo>
                  <a:lnTo>
                    <a:pt x="178" y="9"/>
                  </a:lnTo>
                  <a:lnTo>
                    <a:pt x="176" y="13"/>
                  </a:lnTo>
                  <a:lnTo>
                    <a:pt x="178" y="13"/>
                  </a:lnTo>
                  <a:lnTo>
                    <a:pt x="178" y="10"/>
                  </a:lnTo>
                  <a:lnTo>
                    <a:pt x="182" y="13"/>
                  </a:lnTo>
                  <a:lnTo>
                    <a:pt x="182" y="17"/>
                  </a:lnTo>
                  <a:lnTo>
                    <a:pt x="181" y="18"/>
                  </a:lnTo>
                  <a:lnTo>
                    <a:pt x="188" y="21"/>
                  </a:lnTo>
                  <a:lnTo>
                    <a:pt x="190" y="17"/>
                  </a:lnTo>
                  <a:lnTo>
                    <a:pt x="198" y="16"/>
                  </a:lnTo>
                  <a:lnTo>
                    <a:pt x="202" y="17"/>
                  </a:lnTo>
                  <a:lnTo>
                    <a:pt x="203" y="20"/>
                  </a:lnTo>
                  <a:lnTo>
                    <a:pt x="204" y="18"/>
                  </a:lnTo>
                  <a:lnTo>
                    <a:pt x="203" y="17"/>
                  </a:lnTo>
                  <a:lnTo>
                    <a:pt x="207" y="18"/>
                  </a:lnTo>
                  <a:lnTo>
                    <a:pt x="209" y="20"/>
                  </a:lnTo>
                  <a:lnTo>
                    <a:pt x="205" y="24"/>
                  </a:lnTo>
                  <a:lnTo>
                    <a:pt x="205" y="24"/>
                  </a:lnTo>
                  <a:lnTo>
                    <a:pt x="211" y="28"/>
                  </a:lnTo>
                  <a:lnTo>
                    <a:pt x="204" y="28"/>
                  </a:lnTo>
                  <a:lnTo>
                    <a:pt x="215" y="28"/>
                  </a:lnTo>
                  <a:lnTo>
                    <a:pt x="213" y="28"/>
                  </a:lnTo>
                  <a:lnTo>
                    <a:pt x="215" y="30"/>
                  </a:lnTo>
                  <a:lnTo>
                    <a:pt x="212" y="31"/>
                  </a:lnTo>
                  <a:lnTo>
                    <a:pt x="220" y="34"/>
                  </a:lnTo>
                  <a:lnTo>
                    <a:pt x="221" y="32"/>
                  </a:lnTo>
                  <a:lnTo>
                    <a:pt x="220" y="31"/>
                  </a:lnTo>
                  <a:lnTo>
                    <a:pt x="225" y="28"/>
                  </a:lnTo>
                  <a:lnTo>
                    <a:pt x="230" y="28"/>
                  </a:lnTo>
                  <a:lnTo>
                    <a:pt x="229" y="31"/>
                  </a:lnTo>
                  <a:lnTo>
                    <a:pt x="236" y="28"/>
                  </a:lnTo>
                  <a:lnTo>
                    <a:pt x="240" y="28"/>
                  </a:lnTo>
                  <a:lnTo>
                    <a:pt x="250" y="31"/>
                  </a:lnTo>
                  <a:lnTo>
                    <a:pt x="251" y="34"/>
                  </a:lnTo>
                  <a:lnTo>
                    <a:pt x="254" y="31"/>
                  </a:lnTo>
                  <a:lnTo>
                    <a:pt x="258" y="32"/>
                  </a:lnTo>
                  <a:lnTo>
                    <a:pt x="260" y="35"/>
                  </a:lnTo>
                  <a:lnTo>
                    <a:pt x="281" y="35"/>
                  </a:lnTo>
                  <a:lnTo>
                    <a:pt x="283" y="38"/>
                  </a:lnTo>
                  <a:lnTo>
                    <a:pt x="292" y="40"/>
                  </a:lnTo>
                  <a:lnTo>
                    <a:pt x="301" y="35"/>
                  </a:lnTo>
                  <a:lnTo>
                    <a:pt x="302" y="38"/>
                  </a:lnTo>
                  <a:lnTo>
                    <a:pt x="302" y="36"/>
                  </a:lnTo>
                  <a:lnTo>
                    <a:pt x="302" y="35"/>
                  </a:lnTo>
                  <a:lnTo>
                    <a:pt x="304" y="34"/>
                  </a:lnTo>
                  <a:lnTo>
                    <a:pt x="310" y="32"/>
                  </a:lnTo>
                  <a:lnTo>
                    <a:pt x="310" y="35"/>
                  </a:lnTo>
                  <a:lnTo>
                    <a:pt x="310" y="32"/>
                  </a:lnTo>
                  <a:lnTo>
                    <a:pt x="319" y="35"/>
                  </a:lnTo>
                  <a:lnTo>
                    <a:pt x="323" y="39"/>
                  </a:lnTo>
                  <a:lnTo>
                    <a:pt x="329" y="40"/>
                  </a:lnTo>
                  <a:lnTo>
                    <a:pt x="335" y="44"/>
                  </a:lnTo>
                  <a:lnTo>
                    <a:pt x="336" y="43"/>
                  </a:lnTo>
                  <a:lnTo>
                    <a:pt x="336" y="42"/>
                  </a:lnTo>
                  <a:lnTo>
                    <a:pt x="335" y="42"/>
                  </a:lnTo>
                  <a:lnTo>
                    <a:pt x="339" y="43"/>
                  </a:lnTo>
                  <a:lnTo>
                    <a:pt x="347" y="81"/>
                  </a:lnTo>
                  <a:lnTo>
                    <a:pt x="362" y="164"/>
                  </a:lnTo>
                  <a:lnTo>
                    <a:pt x="388" y="290"/>
                  </a:lnTo>
                  <a:lnTo>
                    <a:pt x="399" y="342"/>
                  </a:lnTo>
                  <a:lnTo>
                    <a:pt x="407" y="343"/>
                  </a:lnTo>
                  <a:lnTo>
                    <a:pt x="407" y="340"/>
                  </a:lnTo>
                  <a:lnTo>
                    <a:pt x="415" y="343"/>
                  </a:lnTo>
                  <a:lnTo>
                    <a:pt x="418" y="336"/>
                  </a:lnTo>
                  <a:lnTo>
                    <a:pt x="428" y="334"/>
                  </a:lnTo>
                  <a:lnTo>
                    <a:pt x="428" y="343"/>
                  </a:lnTo>
                  <a:lnTo>
                    <a:pt x="438" y="347"/>
                  </a:lnTo>
                  <a:lnTo>
                    <a:pt x="439" y="350"/>
                  </a:lnTo>
                  <a:lnTo>
                    <a:pt x="460" y="364"/>
                  </a:lnTo>
                  <a:lnTo>
                    <a:pt x="465" y="374"/>
                  </a:lnTo>
                  <a:lnTo>
                    <a:pt x="473" y="362"/>
                  </a:lnTo>
                  <a:lnTo>
                    <a:pt x="477" y="362"/>
                  </a:lnTo>
                  <a:lnTo>
                    <a:pt x="478" y="358"/>
                  </a:lnTo>
                  <a:lnTo>
                    <a:pt x="478" y="358"/>
                  </a:lnTo>
                  <a:lnTo>
                    <a:pt x="477" y="352"/>
                  </a:lnTo>
                  <a:lnTo>
                    <a:pt x="479" y="350"/>
                  </a:lnTo>
                  <a:lnTo>
                    <a:pt x="477" y="347"/>
                  </a:lnTo>
                  <a:lnTo>
                    <a:pt x="486" y="340"/>
                  </a:lnTo>
                  <a:lnTo>
                    <a:pt x="490" y="336"/>
                  </a:lnTo>
                  <a:lnTo>
                    <a:pt x="499" y="342"/>
                  </a:lnTo>
                  <a:lnTo>
                    <a:pt x="499" y="346"/>
                  </a:lnTo>
                  <a:lnTo>
                    <a:pt x="499" y="347"/>
                  </a:lnTo>
                  <a:lnTo>
                    <a:pt x="500" y="348"/>
                  </a:lnTo>
                  <a:lnTo>
                    <a:pt x="502" y="348"/>
                  </a:lnTo>
                  <a:lnTo>
                    <a:pt x="503" y="350"/>
                  </a:lnTo>
                  <a:lnTo>
                    <a:pt x="507" y="350"/>
                  </a:lnTo>
                  <a:lnTo>
                    <a:pt x="510" y="354"/>
                  </a:lnTo>
                  <a:lnTo>
                    <a:pt x="512" y="354"/>
                  </a:lnTo>
                  <a:lnTo>
                    <a:pt x="516" y="358"/>
                  </a:lnTo>
                  <a:lnTo>
                    <a:pt x="517" y="361"/>
                  </a:lnTo>
                  <a:lnTo>
                    <a:pt x="527" y="362"/>
                  </a:lnTo>
                  <a:lnTo>
                    <a:pt x="535" y="369"/>
                  </a:lnTo>
                  <a:lnTo>
                    <a:pt x="538" y="374"/>
                  </a:lnTo>
                  <a:lnTo>
                    <a:pt x="542" y="377"/>
                  </a:lnTo>
                  <a:lnTo>
                    <a:pt x="543" y="379"/>
                  </a:lnTo>
                  <a:lnTo>
                    <a:pt x="564" y="398"/>
                  </a:lnTo>
                  <a:lnTo>
                    <a:pt x="568" y="402"/>
                  </a:lnTo>
                  <a:lnTo>
                    <a:pt x="567" y="406"/>
                  </a:lnTo>
                  <a:lnTo>
                    <a:pt x="574" y="406"/>
                  </a:lnTo>
                  <a:lnTo>
                    <a:pt x="574" y="411"/>
                  </a:lnTo>
                  <a:lnTo>
                    <a:pt x="578" y="412"/>
                  </a:lnTo>
                  <a:lnTo>
                    <a:pt x="581" y="418"/>
                  </a:lnTo>
                  <a:lnTo>
                    <a:pt x="585" y="416"/>
                  </a:lnTo>
                  <a:lnTo>
                    <a:pt x="595" y="420"/>
                  </a:lnTo>
                  <a:lnTo>
                    <a:pt x="601" y="418"/>
                  </a:lnTo>
                  <a:lnTo>
                    <a:pt x="605" y="421"/>
                  </a:lnTo>
                  <a:lnTo>
                    <a:pt x="609" y="421"/>
                  </a:lnTo>
                  <a:lnTo>
                    <a:pt x="610" y="424"/>
                  </a:lnTo>
                  <a:lnTo>
                    <a:pt x="616" y="422"/>
                  </a:lnTo>
                  <a:lnTo>
                    <a:pt x="619" y="428"/>
                  </a:lnTo>
                  <a:lnTo>
                    <a:pt x="619" y="434"/>
                  </a:lnTo>
                  <a:lnTo>
                    <a:pt x="622" y="439"/>
                  </a:lnTo>
                  <a:lnTo>
                    <a:pt x="627" y="447"/>
                  </a:lnTo>
                  <a:lnTo>
                    <a:pt x="626" y="449"/>
                  </a:lnTo>
                  <a:lnTo>
                    <a:pt x="626" y="461"/>
                  </a:lnTo>
                  <a:lnTo>
                    <a:pt x="622" y="466"/>
                  </a:lnTo>
                  <a:lnTo>
                    <a:pt x="622" y="464"/>
                  </a:lnTo>
                  <a:lnTo>
                    <a:pt x="620" y="467"/>
                  </a:lnTo>
                  <a:lnTo>
                    <a:pt x="618" y="462"/>
                  </a:lnTo>
                  <a:lnTo>
                    <a:pt x="619" y="466"/>
                  </a:lnTo>
                  <a:lnTo>
                    <a:pt x="618" y="468"/>
                  </a:lnTo>
                  <a:lnTo>
                    <a:pt x="616" y="468"/>
                  </a:lnTo>
                  <a:lnTo>
                    <a:pt x="614" y="463"/>
                  </a:lnTo>
                  <a:lnTo>
                    <a:pt x="613" y="462"/>
                  </a:lnTo>
                  <a:lnTo>
                    <a:pt x="614" y="458"/>
                  </a:lnTo>
                  <a:lnTo>
                    <a:pt x="616" y="458"/>
                  </a:lnTo>
                  <a:lnTo>
                    <a:pt x="619" y="449"/>
                  </a:lnTo>
                  <a:lnTo>
                    <a:pt x="616" y="458"/>
                  </a:lnTo>
                  <a:lnTo>
                    <a:pt x="614" y="457"/>
                  </a:lnTo>
                  <a:lnTo>
                    <a:pt x="613" y="459"/>
                  </a:lnTo>
                  <a:lnTo>
                    <a:pt x="610" y="459"/>
                  </a:lnTo>
                  <a:lnTo>
                    <a:pt x="610" y="457"/>
                  </a:lnTo>
                  <a:lnTo>
                    <a:pt x="610" y="454"/>
                  </a:lnTo>
                  <a:lnTo>
                    <a:pt x="616" y="451"/>
                  </a:lnTo>
                  <a:lnTo>
                    <a:pt x="615" y="449"/>
                  </a:lnTo>
                  <a:lnTo>
                    <a:pt x="611" y="453"/>
                  </a:lnTo>
                  <a:lnTo>
                    <a:pt x="607" y="439"/>
                  </a:lnTo>
                  <a:lnTo>
                    <a:pt x="605" y="438"/>
                  </a:lnTo>
                  <a:lnTo>
                    <a:pt x="605" y="437"/>
                  </a:lnTo>
                  <a:lnTo>
                    <a:pt x="603" y="438"/>
                  </a:lnTo>
                  <a:lnTo>
                    <a:pt x="598" y="433"/>
                  </a:lnTo>
                  <a:lnTo>
                    <a:pt x="601" y="428"/>
                  </a:lnTo>
                  <a:lnTo>
                    <a:pt x="597" y="434"/>
                  </a:lnTo>
                  <a:lnTo>
                    <a:pt x="595" y="434"/>
                  </a:lnTo>
                  <a:lnTo>
                    <a:pt x="588" y="441"/>
                  </a:lnTo>
                  <a:lnTo>
                    <a:pt x="591" y="442"/>
                  </a:lnTo>
                  <a:lnTo>
                    <a:pt x="589" y="445"/>
                  </a:lnTo>
                  <a:lnTo>
                    <a:pt x="591" y="447"/>
                  </a:lnTo>
                  <a:lnTo>
                    <a:pt x="591" y="449"/>
                  </a:lnTo>
                  <a:lnTo>
                    <a:pt x="588" y="449"/>
                  </a:lnTo>
                  <a:lnTo>
                    <a:pt x="591" y="449"/>
                  </a:lnTo>
                  <a:lnTo>
                    <a:pt x="591" y="453"/>
                  </a:lnTo>
                  <a:lnTo>
                    <a:pt x="585" y="451"/>
                  </a:lnTo>
                  <a:lnTo>
                    <a:pt x="583" y="447"/>
                  </a:lnTo>
                  <a:lnTo>
                    <a:pt x="584" y="447"/>
                  </a:lnTo>
                  <a:lnTo>
                    <a:pt x="584" y="445"/>
                  </a:lnTo>
                  <a:lnTo>
                    <a:pt x="585" y="443"/>
                  </a:lnTo>
                  <a:lnTo>
                    <a:pt x="584" y="439"/>
                  </a:lnTo>
                  <a:lnTo>
                    <a:pt x="585" y="438"/>
                  </a:lnTo>
                  <a:lnTo>
                    <a:pt x="584" y="432"/>
                  </a:lnTo>
                  <a:lnTo>
                    <a:pt x="591" y="428"/>
                  </a:lnTo>
                  <a:lnTo>
                    <a:pt x="584" y="430"/>
                  </a:lnTo>
                  <a:lnTo>
                    <a:pt x="581" y="426"/>
                  </a:lnTo>
                  <a:lnTo>
                    <a:pt x="577" y="426"/>
                  </a:lnTo>
                  <a:lnTo>
                    <a:pt x="576" y="424"/>
                  </a:lnTo>
                  <a:lnTo>
                    <a:pt x="574" y="424"/>
                  </a:lnTo>
                  <a:lnTo>
                    <a:pt x="572" y="420"/>
                  </a:lnTo>
                  <a:lnTo>
                    <a:pt x="568" y="421"/>
                  </a:lnTo>
                  <a:lnTo>
                    <a:pt x="570" y="420"/>
                  </a:lnTo>
                  <a:lnTo>
                    <a:pt x="568" y="418"/>
                  </a:lnTo>
                  <a:lnTo>
                    <a:pt x="570" y="414"/>
                  </a:lnTo>
                  <a:lnTo>
                    <a:pt x="568" y="418"/>
                  </a:lnTo>
                  <a:lnTo>
                    <a:pt x="562" y="416"/>
                  </a:lnTo>
                  <a:lnTo>
                    <a:pt x="558" y="412"/>
                  </a:lnTo>
                  <a:lnTo>
                    <a:pt x="562" y="412"/>
                  </a:lnTo>
                  <a:lnTo>
                    <a:pt x="559" y="408"/>
                  </a:lnTo>
                  <a:lnTo>
                    <a:pt x="559" y="411"/>
                  </a:lnTo>
                  <a:lnTo>
                    <a:pt x="554" y="411"/>
                  </a:lnTo>
                  <a:lnTo>
                    <a:pt x="554" y="408"/>
                  </a:lnTo>
                  <a:lnTo>
                    <a:pt x="553" y="408"/>
                  </a:lnTo>
                  <a:lnTo>
                    <a:pt x="551" y="408"/>
                  </a:lnTo>
                  <a:lnTo>
                    <a:pt x="551" y="411"/>
                  </a:lnTo>
                  <a:lnTo>
                    <a:pt x="546" y="410"/>
                  </a:lnTo>
                  <a:lnTo>
                    <a:pt x="546" y="406"/>
                  </a:lnTo>
                  <a:lnTo>
                    <a:pt x="550" y="406"/>
                  </a:lnTo>
                  <a:lnTo>
                    <a:pt x="553" y="402"/>
                  </a:lnTo>
                  <a:lnTo>
                    <a:pt x="550" y="404"/>
                  </a:lnTo>
                  <a:lnTo>
                    <a:pt x="546" y="404"/>
                  </a:lnTo>
                  <a:lnTo>
                    <a:pt x="547" y="400"/>
                  </a:lnTo>
                  <a:lnTo>
                    <a:pt x="545" y="402"/>
                  </a:lnTo>
                  <a:lnTo>
                    <a:pt x="543" y="398"/>
                  </a:lnTo>
                  <a:lnTo>
                    <a:pt x="546" y="395"/>
                  </a:lnTo>
                  <a:lnTo>
                    <a:pt x="541" y="398"/>
                  </a:lnTo>
                  <a:lnTo>
                    <a:pt x="539" y="396"/>
                  </a:lnTo>
                  <a:lnTo>
                    <a:pt x="539" y="394"/>
                  </a:lnTo>
                  <a:lnTo>
                    <a:pt x="551" y="396"/>
                  </a:lnTo>
                  <a:lnTo>
                    <a:pt x="539" y="391"/>
                  </a:lnTo>
                  <a:lnTo>
                    <a:pt x="538" y="387"/>
                  </a:lnTo>
                  <a:lnTo>
                    <a:pt x="546" y="386"/>
                  </a:lnTo>
                  <a:lnTo>
                    <a:pt x="538" y="386"/>
                  </a:lnTo>
                  <a:lnTo>
                    <a:pt x="537" y="391"/>
                  </a:lnTo>
                  <a:lnTo>
                    <a:pt x="533" y="387"/>
                  </a:lnTo>
                  <a:lnTo>
                    <a:pt x="535" y="386"/>
                  </a:lnTo>
                  <a:lnTo>
                    <a:pt x="535" y="386"/>
                  </a:lnTo>
                  <a:lnTo>
                    <a:pt x="535" y="385"/>
                  </a:lnTo>
                  <a:lnTo>
                    <a:pt x="533" y="383"/>
                  </a:lnTo>
                  <a:lnTo>
                    <a:pt x="535" y="379"/>
                  </a:lnTo>
                  <a:lnTo>
                    <a:pt x="531" y="386"/>
                  </a:lnTo>
                  <a:lnTo>
                    <a:pt x="528" y="383"/>
                  </a:lnTo>
                  <a:lnTo>
                    <a:pt x="527" y="379"/>
                  </a:lnTo>
                  <a:lnTo>
                    <a:pt x="528" y="377"/>
                  </a:lnTo>
                  <a:lnTo>
                    <a:pt x="527" y="374"/>
                  </a:lnTo>
                  <a:lnTo>
                    <a:pt x="527" y="370"/>
                  </a:lnTo>
                  <a:lnTo>
                    <a:pt x="529" y="369"/>
                  </a:lnTo>
                  <a:lnTo>
                    <a:pt x="525" y="370"/>
                  </a:lnTo>
                  <a:lnTo>
                    <a:pt x="525" y="381"/>
                  </a:lnTo>
                  <a:lnTo>
                    <a:pt x="519" y="379"/>
                  </a:lnTo>
                  <a:lnTo>
                    <a:pt x="514" y="379"/>
                  </a:lnTo>
                  <a:lnTo>
                    <a:pt x="512" y="374"/>
                  </a:lnTo>
                  <a:lnTo>
                    <a:pt x="507" y="370"/>
                  </a:lnTo>
                  <a:lnTo>
                    <a:pt x="510" y="370"/>
                  </a:lnTo>
                  <a:lnTo>
                    <a:pt x="507" y="365"/>
                  </a:lnTo>
                  <a:lnTo>
                    <a:pt x="507" y="368"/>
                  </a:lnTo>
                  <a:lnTo>
                    <a:pt x="503" y="365"/>
                  </a:lnTo>
                  <a:lnTo>
                    <a:pt x="502" y="361"/>
                  </a:lnTo>
                  <a:lnTo>
                    <a:pt x="496" y="354"/>
                  </a:lnTo>
                  <a:lnTo>
                    <a:pt x="495" y="350"/>
                  </a:lnTo>
                  <a:lnTo>
                    <a:pt x="494" y="347"/>
                  </a:lnTo>
                  <a:lnTo>
                    <a:pt x="495" y="350"/>
                  </a:lnTo>
                  <a:lnTo>
                    <a:pt x="495" y="352"/>
                  </a:lnTo>
                  <a:lnTo>
                    <a:pt x="492" y="352"/>
                  </a:lnTo>
                  <a:lnTo>
                    <a:pt x="496" y="354"/>
                  </a:lnTo>
                  <a:lnTo>
                    <a:pt x="499" y="358"/>
                  </a:lnTo>
                  <a:lnTo>
                    <a:pt x="496" y="356"/>
                  </a:lnTo>
                  <a:lnTo>
                    <a:pt x="494" y="354"/>
                  </a:lnTo>
                  <a:lnTo>
                    <a:pt x="498" y="358"/>
                  </a:lnTo>
                  <a:lnTo>
                    <a:pt x="498" y="362"/>
                  </a:lnTo>
                  <a:lnTo>
                    <a:pt x="506" y="372"/>
                  </a:lnTo>
                  <a:lnTo>
                    <a:pt x="504" y="374"/>
                  </a:lnTo>
                  <a:lnTo>
                    <a:pt x="508" y="379"/>
                  </a:lnTo>
                  <a:lnTo>
                    <a:pt x="510" y="385"/>
                  </a:lnTo>
                  <a:lnTo>
                    <a:pt x="506" y="385"/>
                  </a:lnTo>
                  <a:lnTo>
                    <a:pt x="502" y="379"/>
                  </a:lnTo>
                  <a:lnTo>
                    <a:pt x="503" y="382"/>
                  </a:lnTo>
                  <a:lnTo>
                    <a:pt x="499" y="381"/>
                  </a:lnTo>
                  <a:lnTo>
                    <a:pt x="495" y="383"/>
                  </a:lnTo>
                  <a:lnTo>
                    <a:pt x="495" y="381"/>
                  </a:lnTo>
                  <a:lnTo>
                    <a:pt x="494" y="381"/>
                  </a:lnTo>
                  <a:lnTo>
                    <a:pt x="495" y="381"/>
                  </a:lnTo>
                  <a:lnTo>
                    <a:pt x="494" y="377"/>
                  </a:lnTo>
                  <a:lnTo>
                    <a:pt x="495" y="377"/>
                  </a:lnTo>
                  <a:lnTo>
                    <a:pt x="489" y="370"/>
                  </a:lnTo>
                  <a:lnTo>
                    <a:pt x="492" y="366"/>
                  </a:lnTo>
                  <a:lnTo>
                    <a:pt x="490" y="366"/>
                  </a:lnTo>
                  <a:lnTo>
                    <a:pt x="489" y="369"/>
                  </a:lnTo>
                  <a:lnTo>
                    <a:pt x="489" y="368"/>
                  </a:lnTo>
                  <a:lnTo>
                    <a:pt x="485" y="364"/>
                  </a:lnTo>
                  <a:lnTo>
                    <a:pt x="486" y="366"/>
                  </a:lnTo>
                  <a:lnTo>
                    <a:pt x="485" y="368"/>
                  </a:lnTo>
                  <a:lnTo>
                    <a:pt x="487" y="368"/>
                  </a:lnTo>
                  <a:lnTo>
                    <a:pt x="487" y="369"/>
                  </a:lnTo>
                  <a:lnTo>
                    <a:pt x="487" y="373"/>
                  </a:lnTo>
                  <a:lnTo>
                    <a:pt x="483" y="373"/>
                  </a:lnTo>
                  <a:lnTo>
                    <a:pt x="486" y="372"/>
                  </a:lnTo>
                  <a:lnTo>
                    <a:pt x="482" y="372"/>
                  </a:lnTo>
                  <a:lnTo>
                    <a:pt x="481" y="368"/>
                  </a:lnTo>
                  <a:lnTo>
                    <a:pt x="479" y="370"/>
                  </a:lnTo>
                  <a:lnTo>
                    <a:pt x="477" y="366"/>
                  </a:lnTo>
                  <a:lnTo>
                    <a:pt x="479" y="370"/>
                  </a:lnTo>
                  <a:lnTo>
                    <a:pt x="478" y="370"/>
                  </a:lnTo>
                  <a:lnTo>
                    <a:pt x="471" y="366"/>
                  </a:lnTo>
                  <a:lnTo>
                    <a:pt x="475" y="370"/>
                  </a:lnTo>
                  <a:lnTo>
                    <a:pt x="471" y="372"/>
                  </a:lnTo>
                  <a:lnTo>
                    <a:pt x="471" y="375"/>
                  </a:lnTo>
                  <a:lnTo>
                    <a:pt x="473" y="372"/>
                  </a:lnTo>
                  <a:lnTo>
                    <a:pt x="481" y="372"/>
                  </a:lnTo>
                  <a:lnTo>
                    <a:pt x="482" y="373"/>
                  </a:lnTo>
                  <a:lnTo>
                    <a:pt x="479" y="373"/>
                  </a:lnTo>
                  <a:lnTo>
                    <a:pt x="482" y="377"/>
                  </a:lnTo>
                  <a:lnTo>
                    <a:pt x="483" y="377"/>
                  </a:lnTo>
                  <a:lnTo>
                    <a:pt x="482" y="374"/>
                  </a:lnTo>
                  <a:lnTo>
                    <a:pt x="486" y="375"/>
                  </a:lnTo>
                  <a:lnTo>
                    <a:pt x="483" y="379"/>
                  </a:lnTo>
                  <a:lnTo>
                    <a:pt x="486" y="379"/>
                  </a:lnTo>
                  <a:lnTo>
                    <a:pt x="486" y="377"/>
                  </a:lnTo>
                  <a:lnTo>
                    <a:pt x="490" y="379"/>
                  </a:lnTo>
                  <a:lnTo>
                    <a:pt x="489" y="381"/>
                  </a:lnTo>
                  <a:lnTo>
                    <a:pt x="491" y="381"/>
                  </a:lnTo>
                  <a:lnTo>
                    <a:pt x="492" y="385"/>
                  </a:lnTo>
                  <a:lnTo>
                    <a:pt x="492" y="386"/>
                  </a:lnTo>
                  <a:lnTo>
                    <a:pt x="490" y="387"/>
                  </a:lnTo>
                  <a:lnTo>
                    <a:pt x="489" y="385"/>
                  </a:lnTo>
                  <a:lnTo>
                    <a:pt x="485" y="385"/>
                  </a:lnTo>
                  <a:lnTo>
                    <a:pt x="486" y="386"/>
                  </a:lnTo>
                  <a:lnTo>
                    <a:pt x="485" y="387"/>
                  </a:lnTo>
                  <a:lnTo>
                    <a:pt x="486" y="387"/>
                  </a:lnTo>
                  <a:lnTo>
                    <a:pt x="487" y="386"/>
                  </a:lnTo>
                  <a:lnTo>
                    <a:pt x="489" y="389"/>
                  </a:lnTo>
                  <a:lnTo>
                    <a:pt x="483" y="387"/>
                  </a:lnTo>
                  <a:lnTo>
                    <a:pt x="483" y="389"/>
                  </a:lnTo>
                  <a:lnTo>
                    <a:pt x="486" y="390"/>
                  </a:lnTo>
                  <a:lnTo>
                    <a:pt x="485" y="393"/>
                  </a:lnTo>
                  <a:lnTo>
                    <a:pt x="483" y="391"/>
                  </a:lnTo>
                  <a:lnTo>
                    <a:pt x="483" y="390"/>
                  </a:lnTo>
                  <a:lnTo>
                    <a:pt x="481" y="390"/>
                  </a:lnTo>
                  <a:lnTo>
                    <a:pt x="479" y="387"/>
                  </a:lnTo>
                  <a:lnTo>
                    <a:pt x="479" y="390"/>
                  </a:lnTo>
                  <a:lnTo>
                    <a:pt x="478" y="387"/>
                  </a:lnTo>
                  <a:lnTo>
                    <a:pt x="475" y="389"/>
                  </a:lnTo>
                  <a:lnTo>
                    <a:pt x="465" y="385"/>
                  </a:lnTo>
                  <a:lnTo>
                    <a:pt x="468" y="382"/>
                  </a:lnTo>
                  <a:lnTo>
                    <a:pt x="464" y="383"/>
                  </a:lnTo>
                  <a:lnTo>
                    <a:pt x="459" y="379"/>
                  </a:lnTo>
                  <a:lnTo>
                    <a:pt x="457" y="375"/>
                  </a:lnTo>
                  <a:lnTo>
                    <a:pt x="451" y="372"/>
                  </a:lnTo>
                  <a:lnTo>
                    <a:pt x="444" y="372"/>
                  </a:lnTo>
                  <a:lnTo>
                    <a:pt x="447" y="372"/>
                  </a:lnTo>
                  <a:lnTo>
                    <a:pt x="447" y="369"/>
                  </a:lnTo>
                  <a:lnTo>
                    <a:pt x="444" y="372"/>
                  </a:lnTo>
                  <a:lnTo>
                    <a:pt x="434" y="368"/>
                  </a:lnTo>
                  <a:lnTo>
                    <a:pt x="435" y="368"/>
                  </a:lnTo>
                  <a:lnTo>
                    <a:pt x="432" y="365"/>
                  </a:lnTo>
                  <a:lnTo>
                    <a:pt x="431" y="366"/>
                  </a:lnTo>
                  <a:lnTo>
                    <a:pt x="422" y="362"/>
                  </a:lnTo>
                  <a:lnTo>
                    <a:pt x="426" y="360"/>
                  </a:lnTo>
                  <a:lnTo>
                    <a:pt x="426" y="356"/>
                  </a:lnTo>
                  <a:lnTo>
                    <a:pt x="423" y="350"/>
                  </a:lnTo>
                  <a:lnTo>
                    <a:pt x="425" y="347"/>
                  </a:lnTo>
                  <a:lnTo>
                    <a:pt x="428" y="350"/>
                  </a:lnTo>
                  <a:lnTo>
                    <a:pt x="428" y="354"/>
                  </a:lnTo>
                  <a:lnTo>
                    <a:pt x="430" y="358"/>
                  </a:lnTo>
                  <a:lnTo>
                    <a:pt x="430" y="358"/>
                  </a:lnTo>
                  <a:lnTo>
                    <a:pt x="430" y="360"/>
                  </a:lnTo>
                  <a:lnTo>
                    <a:pt x="431" y="358"/>
                  </a:lnTo>
                  <a:lnTo>
                    <a:pt x="428" y="350"/>
                  </a:lnTo>
                  <a:lnTo>
                    <a:pt x="435" y="350"/>
                  </a:lnTo>
                  <a:lnTo>
                    <a:pt x="428" y="350"/>
                  </a:lnTo>
                  <a:lnTo>
                    <a:pt x="423" y="346"/>
                  </a:lnTo>
                  <a:lnTo>
                    <a:pt x="423" y="348"/>
                  </a:lnTo>
                  <a:lnTo>
                    <a:pt x="419" y="354"/>
                  </a:lnTo>
                  <a:lnTo>
                    <a:pt x="411" y="360"/>
                  </a:lnTo>
                  <a:lnTo>
                    <a:pt x="401" y="358"/>
                  </a:lnTo>
                  <a:lnTo>
                    <a:pt x="393" y="358"/>
                  </a:lnTo>
                  <a:lnTo>
                    <a:pt x="396" y="354"/>
                  </a:lnTo>
                  <a:lnTo>
                    <a:pt x="395" y="350"/>
                  </a:lnTo>
                  <a:lnTo>
                    <a:pt x="393" y="348"/>
                  </a:lnTo>
                  <a:lnTo>
                    <a:pt x="392" y="350"/>
                  </a:lnTo>
                  <a:lnTo>
                    <a:pt x="393" y="352"/>
                  </a:lnTo>
                  <a:lnTo>
                    <a:pt x="388" y="356"/>
                  </a:lnTo>
                  <a:lnTo>
                    <a:pt x="372" y="354"/>
                  </a:lnTo>
                  <a:lnTo>
                    <a:pt x="354" y="360"/>
                  </a:lnTo>
                  <a:lnTo>
                    <a:pt x="349" y="360"/>
                  </a:lnTo>
                  <a:lnTo>
                    <a:pt x="351" y="358"/>
                  </a:lnTo>
                  <a:lnTo>
                    <a:pt x="347" y="356"/>
                  </a:lnTo>
                  <a:lnTo>
                    <a:pt x="347" y="354"/>
                  </a:lnTo>
                  <a:lnTo>
                    <a:pt x="341" y="356"/>
                  </a:lnTo>
                  <a:lnTo>
                    <a:pt x="339" y="354"/>
                  </a:lnTo>
                  <a:lnTo>
                    <a:pt x="335" y="352"/>
                  </a:lnTo>
                  <a:lnTo>
                    <a:pt x="337" y="347"/>
                  </a:lnTo>
                  <a:lnTo>
                    <a:pt x="337" y="346"/>
                  </a:lnTo>
                  <a:lnTo>
                    <a:pt x="336" y="347"/>
                  </a:lnTo>
                  <a:lnTo>
                    <a:pt x="336" y="340"/>
                  </a:lnTo>
                  <a:lnTo>
                    <a:pt x="339" y="338"/>
                  </a:lnTo>
                  <a:lnTo>
                    <a:pt x="336" y="340"/>
                  </a:lnTo>
                  <a:lnTo>
                    <a:pt x="336" y="343"/>
                  </a:lnTo>
                  <a:lnTo>
                    <a:pt x="331" y="350"/>
                  </a:lnTo>
                  <a:lnTo>
                    <a:pt x="328" y="352"/>
                  </a:lnTo>
                  <a:lnTo>
                    <a:pt x="323" y="348"/>
                  </a:lnTo>
                  <a:lnTo>
                    <a:pt x="319" y="350"/>
                  </a:lnTo>
                  <a:lnTo>
                    <a:pt x="323" y="342"/>
                  </a:lnTo>
                  <a:lnTo>
                    <a:pt x="319" y="344"/>
                  </a:lnTo>
                  <a:lnTo>
                    <a:pt x="320" y="343"/>
                  </a:lnTo>
                  <a:lnTo>
                    <a:pt x="319" y="343"/>
                  </a:lnTo>
                  <a:lnTo>
                    <a:pt x="319" y="342"/>
                  </a:lnTo>
                  <a:lnTo>
                    <a:pt x="318" y="344"/>
                  </a:lnTo>
                  <a:lnTo>
                    <a:pt x="318" y="342"/>
                  </a:lnTo>
                  <a:lnTo>
                    <a:pt x="312" y="344"/>
                  </a:lnTo>
                  <a:lnTo>
                    <a:pt x="316" y="340"/>
                  </a:lnTo>
                  <a:lnTo>
                    <a:pt x="315" y="339"/>
                  </a:lnTo>
                  <a:lnTo>
                    <a:pt x="312" y="342"/>
                  </a:lnTo>
                  <a:lnTo>
                    <a:pt x="311" y="340"/>
                  </a:lnTo>
                  <a:lnTo>
                    <a:pt x="308" y="343"/>
                  </a:lnTo>
                  <a:lnTo>
                    <a:pt x="306" y="343"/>
                  </a:lnTo>
                  <a:lnTo>
                    <a:pt x="306" y="342"/>
                  </a:lnTo>
                  <a:lnTo>
                    <a:pt x="315" y="338"/>
                  </a:lnTo>
                  <a:lnTo>
                    <a:pt x="312" y="336"/>
                  </a:lnTo>
                  <a:lnTo>
                    <a:pt x="310" y="339"/>
                  </a:lnTo>
                  <a:lnTo>
                    <a:pt x="306" y="339"/>
                  </a:lnTo>
                  <a:lnTo>
                    <a:pt x="306" y="338"/>
                  </a:lnTo>
                  <a:lnTo>
                    <a:pt x="304" y="335"/>
                  </a:lnTo>
                  <a:lnTo>
                    <a:pt x="306" y="335"/>
                  </a:lnTo>
                  <a:lnTo>
                    <a:pt x="304" y="334"/>
                  </a:lnTo>
                  <a:lnTo>
                    <a:pt x="304" y="333"/>
                  </a:lnTo>
                  <a:lnTo>
                    <a:pt x="306" y="333"/>
                  </a:lnTo>
                  <a:lnTo>
                    <a:pt x="304" y="331"/>
                  </a:lnTo>
                  <a:lnTo>
                    <a:pt x="311" y="330"/>
                  </a:lnTo>
                  <a:lnTo>
                    <a:pt x="310" y="329"/>
                  </a:lnTo>
                  <a:lnTo>
                    <a:pt x="306" y="329"/>
                  </a:lnTo>
                  <a:lnTo>
                    <a:pt x="301" y="335"/>
                  </a:lnTo>
                  <a:lnTo>
                    <a:pt x="300" y="335"/>
                  </a:lnTo>
                  <a:lnTo>
                    <a:pt x="300" y="334"/>
                  </a:lnTo>
                  <a:lnTo>
                    <a:pt x="298" y="334"/>
                  </a:lnTo>
                  <a:lnTo>
                    <a:pt x="297" y="336"/>
                  </a:lnTo>
                  <a:lnTo>
                    <a:pt x="297" y="334"/>
                  </a:lnTo>
                  <a:lnTo>
                    <a:pt x="296" y="334"/>
                  </a:lnTo>
                  <a:lnTo>
                    <a:pt x="296" y="336"/>
                  </a:lnTo>
                  <a:lnTo>
                    <a:pt x="294" y="338"/>
                  </a:lnTo>
                  <a:lnTo>
                    <a:pt x="293" y="338"/>
                  </a:lnTo>
                  <a:lnTo>
                    <a:pt x="294" y="335"/>
                  </a:lnTo>
                  <a:lnTo>
                    <a:pt x="293" y="336"/>
                  </a:lnTo>
                  <a:lnTo>
                    <a:pt x="293" y="334"/>
                  </a:lnTo>
                  <a:lnTo>
                    <a:pt x="292" y="338"/>
                  </a:lnTo>
                  <a:lnTo>
                    <a:pt x="292" y="333"/>
                  </a:lnTo>
                  <a:lnTo>
                    <a:pt x="290" y="330"/>
                  </a:lnTo>
                  <a:lnTo>
                    <a:pt x="290" y="334"/>
                  </a:lnTo>
                  <a:lnTo>
                    <a:pt x="289" y="334"/>
                  </a:lnTo>
                  <a:lnTo>
                    <a:pt x="290" y="335"/>
                  </a:lnTo>
                  <a:lnTo>
                    <a:pt x="290" y="339"/>
                  </a:lnTo>
                  <a:lnTo>
                    <a:pt x="289" y="339"/>
                  </a:lnTo>
                  <a:lnTo>
                    <a:pt x="289" y="336"/>
                  </a:lnTo>
                  <a:lnTo>
                    <a:pt x="287" y="339"/>
                  </a:lnTo>
                  <a:lnTo>
                    <a:pt x="289" y="340"/>
                  </a:lnTo>
                  <a:lnTo>
                    <a:pt x="287" y="340"/>
                  </a:lnTo>
                  <a:lnTo>
                    <a:pt x="283" y="336"/>
                  </a:lnTo>
                  <a:lnTo>
                    <a:pt x="287" y="329"/>
                  </a:lnTo>
                  <a:lnTo>
                    <a:pt x="287" y="326"/>
                  </a:lnTo>
                  <a:lnTo>
                    <a:pt x="283" y="335"/>
                  </a:lnTo>
                  <a:lnTo>
                    <a:pt x="281" y="331"/>
                  </a:lnTo>
                  <a:lnTo>
                    <a:pt x="277" y="334"/>
                  </a:lnTo>
                  <a:lnTo>
                    <a:pt x="279" y="334"/>
                  </a:lnTo>
                  <a:lnTo>
                    <a:pt x="277" y="336"/>
                  </a:lnTo>
                  <a:lnTo>
                    <a:pt x="281" y="334"/>
                  </a:lnTo>
                  <a:lnTo>
                    <a:pt x="280" y="338"/>
                  </a:lnTo>
                  <a:lnTo>
                    <a:pt x="279" y="336"/>
                  </a:lnTo>
                  <a:lnTo>
                    <a:pt x="280" y="338"/>
                  </a:lnTo>
                  <a:lnTo>
                    <a:pt x="280" y="340"/>
                  </a:lnTo>
                  <a:lnTo>
                    <a:pt x="279" y="340"/>
                  </a:lnTo>
                  <a:lnTo>
                    <a:pt x="279" y="342"/>
                  </a:lnTo>
                  <a:lnTo>
                    <a:pt x="273" y="343"/>
                  </a:lnTo>
                  <a:lnTo>
                    <a:pt x="277" y="343"/>
                  </a:lnTo>
                  <a:lnTo>
                    <a:pt x="275" y="344"/>
                  </a:lnTo>
                  <a:lnTo>
                    <a:pt x="275" y="346"/>
                  </a:lnTo>
                  <a:lnTo>
                    <a:pt x="275" y="347"/>
                  </a:lnTo>
                  <a:lnTo>
                    <a:pt x="279" y="343"/>
                  </a:lnTo>
                  <a:lnTo>
                    <a:pt x="279" y="348"/>
                  </a:lnTo>
                  <a:lnTo>
                    <a:pt x="281" y="343"/>
                  </a:lnTo>
                  <a:lnTo>
                    <a:pt x="283" y="348"/>
                  </a:lnTo>
                  <a:lnTo>
                    <a:pt x="280" y="350"/>
                  </a:lnTo>
                  <a:lnTo>
                    <a:pt x="277" y="350"/>
                  </a:lnTo>
                  <a:lnTo>
                    <a:pt x="275" y="354"/>
                  </a:lnTo>
                  <a:lnTo>
                    <a:pt x="275" y="354"/>
                  </a:lnTo>
                  <a:lnTo>
                    <a:pt x="275" y="354"/>
                  </a:lnTo>
                  <a:lnTo>
                    <a:pt x="279" y="350"/>
                  </a:lnTo>
                  <a:lnTo>
                    <a:pt x="281" y="354"/>
                  </a:lnTo>
                  <a:lnTo>
                    <a:pt x="281" y="352"/>
                  </a:lnTo>
                  <a:lnTo>
                    <a:pt x="283" y="350"/>
                  </a:lnTo>
                  <a:lnTo>
                    <a:pt x="283" y="352"/>
                  </a:lnTo>
                  <a:lnTo>
                    <a:pt x="283" y="348"/>
                  </a:lnTo>
                  <a:lnTo>
                    <a:pt x="287" y="354"/>
                  </a:lnTo>
                  <a:lnTo>
                    <a:pt x="283" y="356"/>
                  </a:lnTo>
                  <a:lnTo>
                    <a:pt x="283" y="354"/>
                  </a:lnTo>
                  <a:lnTo>
                    <a:pt x="283" y="358"/>
                  </a:lnTo>
                  <a:lnTo>
                    <a:pt x="281" y="356"/>
                  </a:lnTo>
                  <a:lnTo>
                    <a:pt x="283" y="358"/>
                  </a:lnTo>
                  <a:lnTo>
                    <a:pt x="281" y="360"/>
                  </a:lnTo>
                  <a:lnTo>
                    <a:pt x="280" y="360"/>
                  </a:lnTo>
                  <a:lnTo>
                    <a:pt x="280" y="361"/>
                  </a:lnTo>
                  <a:lnTo>
                    <a:pt x="280" y="362"/>
                  </a:lnTo>
                  <a:lnTo>
                    <a:pt x="283" y="360"/>
                  </a:lnTo>
                  <a:lnTo>
                    <a:pt x="283" y="361"/>
                  </a:lnTo>
                  <a:lnTo>
                    <a:pt x="283" y="361"/>
                  </a:lnTo>
                  <a:lnTo>
                    <a:pt x="283" y="364"/>
                  </a:lnTo>
                  <a:lnTo>
                    <a:pt x="285" y="361"/>
                  </a:lnTo>
                  <a:lnTo>
                    <a:pt x="283" y="364"/>
                  </a:lnTo>
                  <a:lnTo>
                    <a:pt x="281" y="362"/>
                  </a:lnTo>
                  <a:lnTo>
                    <a:pt x="280" y="368"/>
                  </a:lnTo>
                  <a:lnTo>
                    <a:pt x="280" y="370"/>
                  </a:lnTo>
                  <a:lnTo>
                    <a:pt x="279" y="368"/>
                  </a:lnTo>
                  <a:lnTo>
                    <a:pt x="279" y="370"/>
                  </a:lnTo>
                  <a:lnTo>
                    <a:pt x="277" y="370"/>
                  </a:lnTo>
                  <a:lnTo>
                    <a:pt x="277" y="372"/>
                  </a:lnTo>
                  <a:lnTo>
                    <a:pt x="269" y="370"/>
                  </a:lnTo>
                  <a:lnTo>
                    <a:pt x="269" y="368"/>
                  </a:lnTo>
                  <a:lnTo>
                    <a:pt x="268" y="368"/>
                  </a:lnTo>
                  <a:lnTo>
                    <a:pt x="267" y="374"/>
                  </a:lnTo>
                  <a:lnTo>
                    <a:pt x="265" y="369"/>
                  </a:lnTo>
                  <a:lnTo>
                    <a:pt x="264" y="366"/>
                  </a:lnTo>
                  <a:lnTo>
                    <a:pt x="264" y="370"/>
                  </a:lnTo>
                  <a:lnTo>
                    <a:pt x="260" y="375"/>
                  </a:lnTo>
                  <a:lnTo>
                    <a:pt x="263" y="379"/>
                  </a:lnTo>
                  <a:lnTo>
                    <a:pt x="260" y="379"/>
                  </a:lnTo>
                  <a:lnTo>
                    <a:pt x="260" y="373"/>
                  </a:lnTo>
                  <a:lnTo>
                    <a:pt x="259" y="372"/>
                  </a:lnTo>
                  <a:lnTo>
                    <a:pt x="259" y="375"/>
                  </a:lnTo>
                  <a:lnTo>
                    <a:pt x="256" y="375"/>
                  </a:lnTo>
                  <a:lnTo>
                    <a:pt x="259" y="377"/>
                  </a:lnTo>
                  <a:lnTo>
                    <a:pt x="259" y="381"/>
                  </a:lnTo>
                  <a:lnTo>
                    <a:pt x="254" y="377"/>
                  </a:lnTo>
                  <a:lnTo>
                    <a:pt x="256" y="379"/>
                  </a:lnTo>
                  <a:lnTo>
                    <a:pt x="256" y="381"/>
                  </a:lnTo>
                  <a:lnTo>
                    <a:pt x="255" y="382"/>
                  </a:lnTo>
                  <a:lnTo>
                    <a:pt x="252" y="381"/>
                  </a:lnTo>
                  <a:lnTo>
                    <a:pt x="254" y="385"/>
                  </a:lnTo>
                  <a:lnTo>
                    <a:pt x="252" y="383"/>
                  </a:lnTo>
                  <a:lnTo>
                    <a:pt x="252" y="386"/>
                  </a:lnTo>
                  <a:lnTo>
                    <a:pt x="250" y="389"/>
                  </a:lnTo>
                  <a:lnTo>
                    <a:pt x="251" y="379"/>
                  </a:lnTo>
                  <a:lnTo>
                    <a:pt x="248" y="389"/>
                  </a:lnTo>
                  <a:lnTo>
                    <a:pt x="246" y="387"/>
                  </a:lnTo>
                  <a:lnTo>
                    <a:pt x="248" y="385"/>
                  </a:lnTo>
                  <a:lnTo>
                    <a:pt x="244" y="386"/>
                  </a:lnTo>
                  <a:lnTo>
                    <a:pt x="246" y="387"/>
                  </a:lnTo>
                  <a:lnTo>
                    <a:pt x="244" y="389"/>
                  </a:lnTo>
                  <a:lnTo>
                    <a:pt x="246" y="390"/>
                  </a:lnTo>
                  <a:lnTo>
                    <a:pt x="241" y="394"/>
                  </a:lnTo>
                  <a:lnTo>
                    <a:pt x="241" y="395"/>
                  </a:lnTo>
                  <a:lnTo>
                    <a:pt x="240" y="398"/>
                  </a:lnTo>
                  <a:lnTo>
                    <a:pt x="238" y="394"/>
                  </a:lnTo>
                  <a:lnTo>
                    <a:pt x="234" y="394"/>
                  </a:lnTo>
                  <a:lnTo>
                    <a:pt x="237" y="398"/>
                  </a:lnTo>
                  <a:lnTo>
                    <a:pt x="233" y="396"/>
                  </a:lnTo>
                  <a:lnTo>
                    <a:pt x="228" y="399"/>
                  </a:lnTo>
                  <a:lnTo>
                    <a:pt x="227" y="398"/>
                  </a:lnTo>
                  <a:lnTo>
                    <a:pt x="223" y="396"/>
                  </a:lnTo>
                  <a:lnTo>
                    <a:pt x="224" y="394"/>
                  </a:lnTo>
                  <a:lnTo>
                    <a:pt x="225" y="393"/>
                  </a:lnTo>
                  <a:lnTo>
                    <a:pt x="224" y="391"/>
                  </a:lnTo>
                  <a:lnTo>
                    <a:pt x="228" y="389"/>
                  </a:lnTo>
                  <a:lnTo>
                    <a:pt x="233" y="390"/>
                  </a:lnTo>
                  <a:lnTo>
                    <a:pt x="232" y="387"/>
                  </a:lnTo>
                  <a:lnTo>
                    <a:pt x="236" y="385"/>
                  </a:lnTo>
                  <a:lnTo>
                    <a:pt x="236" y="383"/>
                  </a:lnTo>
                  <a:lnTo>
                    <a:pt x="238" y="379"/>
                  </a:lnTo>
                  <a:lnTo>
                    <a:pt x="232" y="383"/>
                  </a:lnTo>
                  <a:lnTo>
                    <a:pt x="230" y="383"/>
                  </a:lnTo>
                  <a:lnTo>
                    <a:pt x="232" y="385"/>
                  </a:lnTo>
                  <a:lnTo>
                    <a:pt x="224" y="381"/>
                  </a:lnTo>
                  <a:lnTo>
                    <a:pt x="227" y="372"/>
                  </a:lnTo>
                  <a:lnTo>
                    <a:pt x="230" y="365"/>
                  </a:lnTo>
                  <a:lnTo>
                    <a:pt x="232" y="360"/>
                  </a:lnTo>
                  <a:lnTo>
                    <a:pt x="233" y="358"/>
                  </a:lnTo>
                  <a:lnTo>
                    <a:pt x="233" y="354"/>
                  </a:lnTo>
                  <a:lnTo>
                    <a:pt x="230" y="348"/>
                  </a:lnTo>
                  <a:lnTo>
                    <a:pt x="236" y="346"/>
                  </a:lnTo>
                  <a:lnTo>
                    <a:pt x="246" y="338"/>
                  </a:lnTo>
                  <a:lnTo>
                    <a:pt x="251" y="340"/>
                  </a:lnTo>
                  <a:lnTo>
                    <a:pt x="255" y="338"/>
                  </a:lnTo>
                  <a:lnTo>
                    <a:pt x="268" y="342"/>
                  </a:lnTo>
                  <a:lnTo>
                    <a:pt x="265" y="339"/>
                  </a:lnTo>
                  <a:lnTo>
                    <a:pt x="263" y="339"/>
                  </a:lnTo>
                  <a:lnTo>
                    <a:pt x="251" y="333"/>
                  </a:lnTo>
                  <a:lnTo>
                    <a:pt x="256" y="325"/>
                  </a:lnTo>
                  <a:lnTo>
                    <a:pt x="263" y="321"/>
                  </a:lnTo>
                  <a:lnTo>
                    <a:pt x="256" y="322"/>
                  </a:lnTo>
                  <a:lnTo>
                    <a:pt x="254" y="325"/>
                  </a:lnTo>
                  <a:lnTo>
                    <a:pt x="252" y="330"/>
                  </a:lnTo>
                  <a:lnTo>
                    <a:pt x="244" y="330"/>
                  </a:lnTo>
                  <a:lnTo>
                    <a:pt x="244" y="326"/>
                  </a:lnTo>
                  <a:lnTo>
                    <a:pt x="242" y="329"/>
                  </a:lnTo>
                  <a:lnTo>
                    <a:pt x="237" y="331"/>
                  </a:lnTo>
                  <a:lnTo>
                    <a:pt x="237" y="333"/>
                  </a:lnTo>
                  <a:lnTo>
                    <a:pt x="234" y="336"/>
                  </a:lnTo>
                  <a:lnTo>
                    <a:pt x="225" y="342"/>
                  </a:lnTo>
                  <a:lnTo>
                    <a:pt x="224" y="344"/>
                  </a:lnTo>
                  <a:lnTo>
                    <a:pt x="225" y="348"/>
                  </a:lnTo>
                  <a:lnTo>
                    <a:pt x="224" y="347"/>
                  </a:lnTo>
                  <a:lnTo>
                    <a:pt x="220" y="350"/>
                  </a:lnTo>
                  <a:lnTo>
                    <a:pt x="216" y="356"/>
                  </a:lnTo>
                  <a:lnTo>
                    <a:pt x="216" y="358"/>
                  </a:lnTo>
                  <a:lnTo>
                    <a:pt x="217" y="358"/>
                  </a:lnTo>
                  <a:lnTo>
                    <a:pt x="215" y="362"/>
                  </a:lnTo>
                  <a:lnTo>
                    <a:pt x="212" y="365"/>
                  </a:lnTo>
                  <a:lnTo>
                    <a:pt x="207" y="364"/>
                  </a:lnTo>
                  <a:lnTo>
                    <a:pt x="207" y="362"/>
                  </a:lnTo>
                  <a:lnTo>
                    <a:pt x="204" y="362"/>
                  </a:lnTo>
                  <a:lnTo>
                    <a:pt x="207" y="362"/>
                  </a:lnTo>
                  <a:lnTo>
                    <a:pt x="207" y="365"/>
                  </a:lnTo>
                  <a:lnTo>
                    <a:pt x="212" y="369"/>
                  </a:lnTo>
                  <a:lnTo>
                    <a:pt x="211" y="374"/>
                  </a:lnTo>
                  <a:lnTo>
                    <a:pt x="202" y="377"/>
                  </a:lnTo>
                  <a:lnTo>
                    <a:pt x="202" y="379"/>
                  </a:lnTo>
                  <a:lnTo>
                    <a:pt x="205" y="379"/>
                  </a:lnTo>
                  <a:lnTo>
                    <a:pt x="205" y="382"/>
                  </a:lnTo>
                  <a:lnTo>
                    <a:pt x="202" y="385"/>
                  </a:lnTo>
                  <a:lnTo>
                    <a:pt x="199" y="383"/>
                  </a:lnTo>
                  <a:lnTo>
                    <a:pt x="200" y="382"/>
                  </a:lnTo>
                  <a:lnTo>
                    <a:pt x="198" y="379"/>
                  </a:lnTo>
                  <a:lnTo>
                    <a:pt x="198" y="385"/>
                  </a:lnTo>
                  <a:lnTo>
                    <a:pt x="196" y="385"/>
                  </a:lnTo>
                  <a:lnTo>
                    <a:pt x="196" y="382"/>
                  </a:lnTo>
                  <a:lnTo>
                    <a:pt x="194" y="385"/>
                  </a:lnTo>
                  <a:lnTo>
                    <a:pt x="196" y="385"/>
                  </a:lnTo>
                  <a:lnTo>
                    <a:pt x="196" y="387"/>
                  </a:lnTo>
                  <a:lnTo>
                    <a:pt x="191" y="387"/>
                  </a:lnTo>
                  <a:lnTo>
                    <a:pt x="192" y="389"/>
                  </a:lnTo>
                  <a:lnTo>
                    <a:pt x="194" y="391"/>
                  </a:lnTo>
                  <a:lnTo>
                    <a:pt x="188" y="393"/>
                  </a:lnTo>
                  <a:lnTo>
                    <a:pt x="190" y="394"/>
                  </a:lnTo>
                  <a:lnTo>
                    <a:pt x="188" y="395"/>
                  </a:lnTo>
                  <a:lnTo>
                    <a:pt x="188" y="399"/>
                  </a:lnTo>
                  <a:lnTo>
                    <a:pt x="184" y="400"/>
                  </a:lnTo>
                  <a:lnTo>
                    <a:pt x="186" y="402"/>
                  </a:lnTo>
                  <a:lnTo>
                    <a:pt x="186" y="404"/>
                  </a:lnTo>
                  <a:lnTo>
                    <a:pt x="188" y="403"/>
                  </a:lnTo>
                  <a:lnTo>
                    <a:pt x="194" y="403"/>
                  </a:lnTo>
                  <a:lnTo>
                    <a:pt x="199" y="406"/>
                  </a:lnTo>
                  <a:lnTo>
                    <a:pt x="202" y="410"/>
                  </a:lnTo>
                  <a:lnTo>
                    <a:pt x="200" y="410"/>
                  </a:lnTo>
                  <a:lnTo>
                    <a:pt x="202" y="410"/>
                  </a:lnTo>
                  <a:lnTo>
                    <a:pt x="200" y="411"/>
                  </a:lnTo>
                  <a:lnTo>
                    <a:pt x="199" y="414"/>
                  </a:lnTo>
                  <a:lnTo>
                    <a:pt x="196" y="418"/>
                  </a:lnTo>
                  <a:lnTo>
                    <a:pt x="191" y="418"/>
                  </a:lnTo>
                  <a:lnTo>
                    <a:pt x="190" y="421"/>
                  </a:lnTo>
                  <a:lnTo>
                    <a:pt x="188" y="422"/>
                  </a:lnTo>
                  <a:lnTo>
                    <a:pt x="188" y="425"/>
                  </a:lnTo>
                  <a:lnTo>
                    <a:pt x="184" y="429"/>
                  </a:lnTo>
                  <a:lnTo>
                    <a:pt x="188" y="429"/>
                  </a:lnTo>
                  <a:lnTo>
                    <a:pt x="184" y="429"/>
                  </a:lnTo>
                  <a:lnTo>
                    <a:pt x="186" y="430"/>
                  </a:lnTo>
                  <a:lnTo>
                    <a:pt x="186" y="432"/>
                  </a:lnTo>
                  <a:lnTo>
                    <a:pt x="184" y="432"/>
                  </a:lnTo>
                  <a:lnTo>
                    <a:pt x="184" y="433"/>
                  </a:lnTo>
                  <a:lnTo>
                    <a:pt x="184" y="433"/>
                  </a:lnTo>
                  <a:lnTo>
                    <a:pt x="184" y="435"/>
                  </a:lnTo>
                  <a:lnTo>
                    <a:pt x="181" y="432"/>
                  </a:lnTo>
                  <a:lnTo>
                    <a:pt x="181" y="435"/>
                  </a:lnTo>
                  <a:lnTo>
                    <a:pt x="180" y="434"/>
                  </a:lnTo>
                  <a:lnTo>
                    <a:pt x="180" y="435"/>
                  </a:lnTo>
                  <a:lnTo>
                    <a:pt x="180" y="437"/>
                  </a:lnTo>
                  <a:lnTo>
                    <a:pt x="178" y="435"/>
                  </a:lnTo>
                  <a:lnTo>
                    <a:pt x="176" y="438"/>
                  </a:lnTo>
                  <a:lnTo>
                    <a:pt x="64" y="407"/>
                  </a:lnTo>
                  <a:close/>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190" name="Freeform 298"/>
            <p:cNvSpPr>
              <a:spLocks/>
            </p:cNvSpPr>
            <p:nvPr/>
          </p:nvSpPr>
          <p:spPr bwMode="auto">
            <a:xfrm rot="1929015">
              <a:off x="413459" y="2157471"/>
              <a:ext cx="567079" cy="484391"/>
            </a:xfrm>
            <a:custGeom>
              <a:avLst/>
              <a:gdLst/>
              <a:ahLst/>
              <a:cxnLst>
                <a:cxn ang="0">
                  <a:pos x="154" y="47"/>
                </a:cxn>
                <a:cxn ang="0">
                  <a:pos x="146" y="53"/>
                </a:cxn>
                <a:cxn ang="0">
                  <a:pos x="140" y="60"/>
                </a:cxn>
                <a:cxn ang="0">
                  <a:pos x="133" y="66"/>
                </a:cxn>
                <a:cxn ang="0">
                  <a:pos x="132" y="72"/>
                </a:cxn>
                <a:cxn ang="0">
                  <a:pos x="123" y="74"/>
                </a:cxn>
                <a:cxn ang="0">
                  <a:pos x="119" y="81"/>
                </a:cxn>
                <a:cxn ang="0">
                  <a:pos x="113" y="85"/>
                </a:cxn>
                <a:cxn ang="0">
                  <a:pos x="107" y="88"/>
                </a:cxn>
                <a:cxn ang="0">
                  <a:pos x="92" y="95"/>
                </a:cxn>
                <a:cxn ang="0">
                  <a:pos x="96" y="97"/>
                </a:cxn>
                <a:cxn ang="0">
                  <a:pos x="96" y="103"/>
                </a:cxn>
                <a:cxn ang="0">
                  <a:pos x="92" y="103"/>
                </a:cxn>
                <a:cxn ang="0">
                  <a:pos x="91" y="101"/>
                </a:cxn>
                <a:cxn ang="0">
                  <a:pos x="91" y="106"/>
                </a:cxn>
                <a:cxn ang="0">
                  <a:pos x="77" y="107"/>
                </a:cxn>
                <a:cxn ang="0">
                  <a:pos x="70" y="117"/>
                </a:cxn>
                <a:cxn ang="0">
                  <a:pos x="73" y="109"/>
                </a:cxn>
                <a:cxn ang="0">
                  <a:pos x="64" y="111"/>
                </a:cxn>
                <a:cxn ang="0">
                  <a:pos x="55" y="113"/>
                </a:cxn>
                <a:cxn ang="0">
                  <a:pos x="49" y="117"/>
                </a:cxn>
                <a:cxn ang="0">
                  <a:pos x="44" y="115"/>
                </a:cxn>
                <a:cxn ang="0">
                  <a:pos x="27" y="123"/>
                </a:cxn>
                <a:cxn ang="0">
                  <a:pos x="24" y="127"/>
                </a:cxn>
                <a:cxn ang="0">
                  <a:pos x="17" y="121"/>
                </a:cxn>
                <a:cxn ang="0">
                  <a:pos x="14" y="127"/>
                </a:cxn>
                <a:cxn ang="0">
                  <a:pos x="9" y="129"/>
                </a:cxn>
                <a:cxn ang="0">
                  <a:pos x="6" y="131"/>
                </a:cxn>
                <a:cxn ang="0">
                  <a:pos x="1" y="129"/>
                </a:cxn>
                <a:cxn ang="0">
                  <a:pos x="12" y="123"/>
                </a:cxn>
                <a:cxn ang="0">
                  <a:pos x="17" y="117"/>
                </a:cxn>
                <a:cxn ang="0">
                  <a:pos x="51" y="101"/>
                </a:cxn>
                <a:cxn ang="0">
                  <a:pos x="52" y="109"/>
                </a:cxn>
                <a:cxn ang="0">
                  <a:pos x="57" y="109"/>
                </a:cxn>
                <a:cxn ang="0">
                  <a:pos x="61" y="93"/>
                </a:cxn>
                <a:cxn ang="0">
                  <a:pos x="90" y="74"/>
                </a:cxn>
                <a:cxn ang="0">
                  <a:pos x="92" y="72"/>
                </a:cxn>
                <a:cxn ang="0">
                  <a:pos x="112" y="53"/>
                </a:cxn>
                <a:cxn ang="0">
                  <a:pos x="116" y="56"/>
                </a:cxn>
                <a:cxn ang="0">
                  <a:pos x="119" y="34"/>
                </a:cxn>
                <a:cxn ang="0">
                  <a:pos x="116" y="28"/>
                </a:cxn>
                <a:cxn ang="0">
                  <a:pos x="129" y="8"/>
                </a:cxn>
                <a:cxn ang="0">
                  <a:pos x="105" y="20"/>
                </a:cxn>
                <a:cxn ang="0">
                  <a:pos x="102" y="8"/>
                </a:cxn>
                <a:cxn ang="0">
                  <a:pos x="107" y="6"/>
                </a:cxn>
                <a:cxn ang="0">
                  <a:pos x="96" y="8"/>
                </a:cxn>
                <a:cxn ang="0">
                  <a:pos x="94" y="14"/>
                </a:cxn>
                <a:cxn ang="0">
                  <a:pos x="94" y="25"/>
                </a:cxn>
                <a:cxn ang="0">
                  <a:pos x="80" y="6"/>
                </a:cxn>
                <a:cxn ang="0">
                  <a:pos x="70" y="6"/>
                </a:cxn>
                <a:cxn ang="0">
                  <a:pos x="53" y="8"/>
                </a:cxn>
              </a:cxnLst>
              <a:rect l="0" t="0" r="r" b="b"/>
              <a:pathLst>
                <a:path w="163" h="134">
                  <a:moveTo>
                    <a:pt x="163" y="42"/>
                  </a:moveTo>
                  <a:lnTo>
                    <a:pt x="159" y="41"/>
                  </a:lnTo>
                  <a:lnTo>
                    <a:pt x="158" y="43"/>
                  </a:lnTo>
                  <a:lnTo>
                    <a:pt x="158" y="45"/>
                  </a:lnTo>
                  <a:lnTo>
                    <a:pt x="154" y="47"/>
                  </a:lnTo>
                  <a:lnTo>
                    <a:pt x="154" y="49"/>
                  </a:lnTo>
                  <a:lnTo>
                    <a:pt x="148" y="49"/>
                  </a:lnTo>
                  <a:lnTo>
                    <a:pt x="148" y="51"/>
                  </a:lnTo>
                  <a:lnTo>
                    <a:pt x="148" y="52"/>
                  </a:lnTo>
                  <a:lnTo>
                    <a:pt x="146" y="53"/>
                  </a:lnTo>
                  <a:lnTo>
                    <a:pt x="146" y="56"/>
                  </a:lnTo>
                  <a:lnTo>
                    <a:pt x="140" y="55"/>
                  </a:lnTo>
                  <a:lnTo>
                    <a:pt x="140" y="56"/>
                  </a:lnTo>
                  <a:lnTo>
                    <a:pt x="140" y="56"/>
                  </a:lnTo>
                  <a:lnTo>
                    <a:pt x="140" y="60"/>
                  </a:lnTo>
                  <a:lnTo>
                    <a:pt x="138" y="59"/>
                  </a:lnTo>
                  <a:lnTo>
                    <a:pt x="132" y="63"/>
                  </a:lnTo>
                  <a:lnTo>
                    <a:pt x="132" y="66"/>
                  </a:lnTo>
                  <a:lnTo>
                    <a:pt x="136" y="64"/>
                  </a:lnTo>
                  <a:lnTo>
                    <a:pt x="133" y="66"/>
                  </a:lnTo>
                  <a:lnTo>
                    <a:pt x="134" y="68"/>
                  </a:lnTo>
                  <a:lnTo>
                    <a:pt x="136" y="68"/>
                  </a:lnTo>
                  <a:lnTo>
                    <a:pt x="134" y="70"/>
                  </a:lnTo>
                  <a:lnTo>
                    <a:pt x="133" y="70"/>
                  </a:lnTo>
                  <a:lnTo>
                    <a:pt x="132" y="72"/>
                  </a:lnTo>
                  <a:lnTo>
                    <a:pt x="129" y="72"/>
                  </a:lnTo>
                  <a:lnTo>
                    <a:pt x="132" y="74"/>
                  </a:lnTo>
                  <a:lnTo>
                    <a:pt x="127" y="72"/>
                  </a:lnTo>
                  <a:lnTo>
                    <a:pt x="126" y="78"/>
                  </a:lnTo>
                  <a:lnTo>
                    <a:pt x="123" y="74"/>
                  </a:lnTo>
                  <a:lnTo>
                    <a:pt x="123" y="76"/>
                  </a:lnTo>
                  <a:lnTo>
                    <a:pt x="121" y="78"/>
                  </a:lnTo>
                  <a:lnTo>
                    <a:pt x="119" y="78"/>
                  </a:lnTo>
                  <a:lnTo>
                    <a:pt x="119" y="80"/>
                  </a:lnTo>
                  <a:lnTo>
                    <a:pt x="119" y="81"/>
                  </a:lnTo>
                  <a:lnTo>
                    <a:pt x="115" y="78"/>
                  </a:lnTo>
                  <a:lnTo>
                    <a:pt x="116" y="81"/>
                  </a:lnTo>
                  <a:lnTo>
                    <a:pt x="112" y="82"/>
                  </a:lnTo>
                  <a:lnTo>
                    <a:pt x="115" y="84"/>
                  </a:lnTo>
                  <a:lnTo>
                    <a:pt x="113" y="85"/>
                  </a:lnTo>
                  <a:lnTo>
                    <a:pt x="111" y="85"/>
                  </a:lnTo>
                  <a:lnTo>
                    <a:pt x="108" y="84"/>
                  </a:lnTo>
                  <a:lnTo>
                    <a:pt x="103" y="86"/>
                  </a:lnTo>
                  <a:lnTo>
                    <a:pt x="102" y="88"/>
                  </a:lnTo>
                  <a:lnTo>
                    <a:pt x="107" y="88"/>
                  </a:lnTo>
                  <a:lnTo>
                    <a:pt x="107" y="90"/>
                  </a:lnTo>
                  <a:lnTo>
                    <a:pt x="102" y="89"/>
                  </a:lnTo>
                  <a:lnTo>
                    <a:pt x="102" y="90"/>
                  </a:lnTo>
                  <a:lnTo>
                    <a:pt x="96" y="90"/>
                  </a:lnTo>
                  <a:lnTo>
                    <a:pt x="92" y="95"/>
                  </a:lnTo>
                  <a:lnTo>
                    <a:pt x="94" y="97"/>
                  </a:lnTo>
                  <a:lnTo>
                    <a:pt x="94" y="95"/>
                  </a:lnTo>
                  <a:lnTo>
                    <a:pt x="96" y="94"/>
                  </a:lnTo>
                  <a:lnTo>
                    <a:pt x="100" y="95"/>
                  </a:lnTo>
                  <a:lnTo>
                    <a:pt x="96" y="97"/>
                  </a:lnTo>
                  <a:lnTo>
                    <a:pt x="97" y="99"/>
                  </a:lnTo>
                  <a:lnTo>
                    <a:pt x="102" y="98"/>
                  </a:lnTo>
                  <a:lnTo>
                    <a:pt x="97" y="101"/>
                  </a:lnTo>
                  <a:lnTo>
                    <a:pt x="96" y="99"/>
                  </a:lnTo>
                  <a:lnTo>
                    <a:pt x="96" y="103"/>
                  </a:lnTo>
                  <a:lnTo>
                    <a:pt x="95" y="102"/>
                  </a:lnTo>
                  <a:lnTo>
                    <a:pt x="95" y="105"/>
                  </a:lnTo>
                  <a:lnTo>
                    <a:pt x="92" y="103"/>
                  </a:lnTo>
                  <a:lnTo>
                    <a:pt x="94" y="103"/>
                  </a:lnTo>
                  <a:lnTo>
                    <a:pt x="92" y="103"/>
                  </a:lnTo>
                  <a:lnTo>
                    <a:pt x="92" y="102"/>
                  </a:lnTo>
                  <a:lnTo>
                    <a:pt x="95" y="98"/>
                  </a:lnTo>
                  <a:lnTo>
                    <a:pt x="92" y="98"/>
                  </a:lnTo>
                  <a:lnTo>
                    <a:pt x="94" y="99"/>
                  </a:lnTo>
                  <a:lnTo>
                    <a:pt x="91" y="101"/>
                  </a:lnTo>
                  <a:lnTo>
                    <a:pt x="91" y="99"/>
                  </a:lnTo>
                  <a:lnTo>
                    <a:pt x="91" y="102"/>
                  </a:lnTo>
                  <a:lnTo>
                    <a:pt x="90" y="103"/>
                  </a:lnTo>
                  <a:lnTo>
                    <a:pt x="91" y="103"/>
                  </a:lnTo>
                  <a:lnTo>
                    <a:pt x="91" y="106"/>
                  </a:lnTo>
                  <a:lnTo>
                    <a:pt x="87" y="103"/>
                  </a:lnTo>
                  <a:lnTo>
                    <a:pt x="86" y="107"/>
                  </a:lnTo>
                  <a:lnTo>
                    <a:pt x="78" y="107"/>
                  </a:lnTo>
                  <a:lnTo>
                    <a:pt x="77" y="109"/>
                  </a:lnTo>
                  <a:lnTo>
                    <a:pt x="77" y="107"/>
                  </a:lnTo>
                  <a:lnTo>
                    <a:pt x="76" y="107"/>
                  </a:lnTo>
                  <a:lnTo>
                    <a:pt x="76" y="111"/>
                  </a:lnTo>
                  <a:lnTo>
                    <a:pt x="74" y="113"/>
                  </a:lnTo>
                  <a:lnTo>
                    <a:pt x="73" y="117"/>
                  </a:lnTo>
                  <a:lnTo>
                    <a:pt x="70" y="117"/>
                  </a:lnTo>
                  <a:lnTo>
                    <a:pt x="73" y="115"/>
                  </a:lnTo>
                  <a:lnTo>
                    <a:pt x="72" y="113"/>
                  </a:lnTo>
                  <a:lnTo>
                    <a:pt x="73" y="113"/>
                  </a:lnTo>
                  <a:lnTo>
                    <a:pt x="72" y="111"/>
                  </a:lnTo>
                  <a:lnTo>
                    <a:pt x="73" y="109"/>
                  </a:lnTo>
                  <a:lnTo>
                    <a:pt x="69" y="107"/>
                  </a:lnTo>
                  <a:lnTo>
                    <a:pt x="69" y="109"/>
                  </a:lnTo>
                  <a:lnTo>
                    <a:pt x="65" y="109"/>
                  </a:lnTo>
                  <a:lnTo>
                    <a:pt x="65" y="113"/>
                  </a:lnTo>
                  <a:lnTo>
                    <a:pt x="64" y="111"/>
                  </a:lnTo>
                  <a:lnTo>
                    <a:pt x="64" y="113"/>
                  </a:lnTo>
                  <a:lnTo>
                    <a:pt x="57" y="113"/>
                  </a:lnTo>
                  <a:lnTo>
                    <a:pt x="59" y="115"/>
                  </a:lnTo>
                  <a:lnTo>
                    <a:pt x="56" y="119"/>
                  </a:lnTo>
                  <a:lnTo>
                    <a:pt x="55" y="113"/>
                  </a:lnTo>
                  <a:lnTo>
                    <a:pt x="52" y="117"/>
                  </a:lnTo>
                  <a:lnTo>
                    <a:pt x="53" y="117"/>
                  </a:lnTo>
                  <a:lnTo>
                    <a:pt x="53" y="119"/>
                  </a:lnTo>
                  <a:lnTo>
                    <a:pt x="51" y="119"/>
                  </a:lnTo>
                  <a:lnTo>
                    <a:pt x="49" y="117"/>
                  </a:lnTo>
                  <a:lnTo>
                    <a:pt x="41" y="121"/>
                  </a:lnTo>
                  <a:lnTo>
                    <a:pt x="38" y="120"/>
                  </a:lnTo>
                  <a:lnTo>
                    <a:pt x="38" y="117"/>
                  </a:lnTo>
                  <a:lnTo>
                    <a:pt x="40" y="113"/>
                  </a:lnTo>
                  <a:lnTo>
                    <a:pt x="44" y="115"/>
                  </a:lnTo>
                  <a:lnTo>
                    <a:pt x="38" y="113"/>
                  </a:lnTo>
                  <a:lnTo>
                    <a:pt x="34" y="115"/>
                  </a:lnTo>
                  <a:lnTo>
                    <a:pt x="34" y="119"/>
                  </a:lnTo>
                  <a:lnTo>
                    <a:pt x="28" y="124"/>
                  </a:lnTo>
                  <a:lnTo>
                    <a:pt x="27" y="123"/>
                  </a:lnTo>
                  <a:lnTo>
                    <a:pt x="27" y="128"/>
                  </a:lnTo>
                  <a:lnTo>
                    <a:pt x="24" y="128"/>
                  </a:lnTo>
                  <a:lnTo>
                    <a:pt x="24" y="127"/>
                  </a:lnTo>
                  <a:lnTo>
                    <a:pt x="26" y="125"/>
                  </a:lnTo>
                  <a:lnTo>
                    <a:pt x="24" y="127"/>
                  </a:lnTo>
                  <a:lnTo>
                    <a:pt x="22" y="129"/>
                  </a:lnTo>
                  <a:lnTo>
                    <a:pt x="18" y="129"/>
                  </a:lnTo>
                  <a:lnTo>
                    <a:pt x="17" y="127"/>
                  </a:lnTo>
                  <a:lnTo>
                    <a:pt x="20" y="127"/>
                  </a:lnTo>
                  <a:lnTo>
                    <a:pt x="17" y="121"/>
                  </a:lnTo>
                  <a:lnTo>
                    <a:pt x="17" y="120"/>
                  </a:lnTo>
                  <a:lnTo>
                    <a:pt x="16" y="120"/>
                  </a:lnTo>
                  <a:lnTo>
                    <a:pt x="14" y="123"/>
                  </a:lnTo>
                  <a:lnTo>
                    <a:pt x="16" y="124"/>
                  </a:lnTo>
                  <a:lnTo>
                    <a:pt x="14" y="127"/>
                  </a:lnTo>
                  <a:lnTo>
                    <a:pt x="16" y="131"/>
                  </a:lnTo>
                  <a:lnTo>
                    <a:pt x="14" y="128"/>
                  </a:lnTo>
                  <a:lnTo>
                    <a:pt x="13" y="131"/>
                  </a:lnTo>
                  <a:lnTo>
                    <a:pt x="10" y="131"/>
                  </a:lnTo>
                  <a:lnTo>
                    <a:pt x="9" y="129"/>
                  </a:lnTo>
                  <a:lnTo>
                    <a:pt x="9" y="128"/>
                  </a:lnTo>
                  <a:lnTo>
                    <a:pt x="5" y="124"/>
                  </a:lnTo>
                  <a:lnTo>
                    <a:pt x="4" y="125"/>
                  </a:lnTo>
                  <a:lnTo>
                    <a:pt x="4" y="128"/>
                  </a:lnTo>
                  <a:lnTo>
                    <a:pt x="6" y="131"/>
                  </a:lnTo>
                  <a:lnTo>
                    <a:pt x="0" y="134"/>
                  </a:lnTo>
                  <a:lnTo>
                    <a:pt x="0" y="132"/>
                  </a:lnTo>
                  <a:lnTo>
                    <a:pt x="3" y="131"/>
                  </a:lnTo>
                  <a:lnTo>
                    <a:pt x="1" y="131"/>
                  </a:lnTo>
                  <a:lnTo>
                    <a:pt x="1" y="129"/>
                  </a:lnTo>
                  <a:lnTo>
                    <a:pt x="4" y="129"/>
                  </a:lnTo>
                  <a:lnTo>
                    <a:pt x="3" y="124"/>
                  </a:lnTo>
                  <a:lnTo>
                    <a:pt x="9" y="120"/>
                  </a:lnTo>
                  <a:lnTo>
                    <a:pt x="8" y="123"/>
                  </a:lnTo>
                  <a:lnTo>
                    <a:pt x="12" y="123"/>
                  </a:lnTo>
                  <a:lnTo>
                    <a:pt x="12" y="121"/>
                  </a:lnTo>
                  <a:lnTo>
                    <a:pt x="12" y="120"/>
                  </a:lnTo>
                  <a:lnTo>
                    <a:pt x="20" y="117"/>
                  </a:lnTo>
                  <a:lnTo>
                    <a:pt x="20" y="115"/>
                  </a:lnTo>
                  <a:lnTo>
                    <a:pt x="17" y="117"/>
                  </a:lnTo>
                  <a:lnTo>
                    <a:pt x="34" y="102"/>
                  </a:lnTo>
                  <a:lnTo>
                    <a:pt x="45" y="101"/>
                  </a:lnTo>
                  <a:lnTo>
                    <a:pt x="41" y="102"/>
                  </a:lnTo>
                  <a:lnTo>
                    <a:pt x="44" y="102"/>
                  </a:lnTo>
                  <a:lnTo>
                    <a:pt x="51" y="101"/>
                  </a:lnTo>
                  <a:lnTo>
                    <a:pt x="51" y="103"/>
                  </a:lnTo>
                  <a:lnTo>
                    <a:pt x="48" y="105"/>
                  </a:lnTo>
                  <a:lnTo>
                    <a:pt x="49" y="105"/>
                  </a:lnTo>
                  <a:lnTo>
                    <a:pt x="49" y="106"/>
                  </a:lnTo>
                  <a:lnTo>
                    <a:pt x="52" y="109"/>
                  </a:lnTo>
                  <a:lnTo>
                    <a:pt x="55" y="109"/>
                  </a:lnTo>
                  <a:lnTo>
                    <a:pt x="52" y="109"/>
                  </a:lnTo>
                  <a:lnTo>
                    <a:pt x="52" y="105"/>
                  </a:lnTo>
                  <a:lnTo>
                    <a:pt x="57" y="106"/>
                  </a:lnTo>
                  <a:lnTo>
                    <a:pt x="57" y="109"/>
                  </a:lnTo>
                  <a:lnTo>
                    <a:pt x="61" y="109"/>
                  </a:lnTo>
                  <a:lnTo>
                    <a:pt x="61" y="107"/>
                  </a:lnTo>
                  <a:lnTo>
                    <a:pt x="63" y="107"/>
                  </a:lnTo>
                  <a:lnTo>
                    <a:pt x="56" y="103"/>
                  </a:lnTo>
                  <a:lnTo>
                    <a:pt x="61" y="93"/>
                  </a:lnTo>
                  <a:lnTo>
                    <a:pt x="72" y="85"/>
                  </a:lnTo>
                  <a:lnTo>
                    <a:pt x="84" y="81"/>
                  </a:lnTo>
                  <a:lnTo>
                    <a:pt x="82" y="81"/>
                  </a:lnTo>
                  <a:lnTo>
                    <a:pt x="84" y="80"/>
                  </a:lnTo>
                  <a:lnTo>
                    <a:pt x="90" y="74"/>
                  </a:lnTo>
                  <a:lnTo>
                    <a:pt x="87" y="78"/>
                  </a:lnTo>
                  <a:lnTo>
                    <a:pt x="88" y="78"/>
                  </a:lnTo>
                  <a:lnTo>
                    <a:pt x="91" y="78"/>
                  </a:lnTo>
                  <a:lnTo>
                    <a:pt x="94" y="80"/>
                  </a:lnTo>
                  <a:lnTo>
                    <a:pt x="92" y="72"/>
                  </a:lnTo>
                  <a:lnTo>
                    <a:pt x="94" y="70"/>
                  </a:lnTo>
                  <a:lnTo>
                    <a:pt x="102" y="62"/>
                  </a:lnTo>
                  <a:lnTo>
                    <a:pt x="105" y="60"/>
                  </a:lnTo>
                  <a:lnTo>
                    <a:pt x="107" y="56"/>
                  </a:lnTo>
                  <a:lnTo>
                    <a:pt x="112" y="53"/>
                  </a:lnTo>
                  <a:lnTo>
                    <a:pt x="112" y="58"/>
                  </a:lnTo>
                  <a:lnTo>
                    <a:pt x="117" y="56"/>
                  </a:lnTo>
                  <a:lnTo>
                    <a:pt x="117" y="55"/>
                  </a:lnTo>
                  <a:lnTo>
                    <a:pt x="116" y="55"/>
                  </a:lnTo>
                  <a:lnTo>
                    <a:pt x="116" y="56"/>
                  </a:lnTo>
                  <a:lnTo>
                    <a:pt x="113" y="56"/>
                  </a:lnTo>
                  <a:lnTo>
                    <a:pt x="113" y="52"/>
                  </a:lnTo>
                  <a:lnTo>
                    <a:pt x="112" y="52"/>
                  </a:lnTo>
                  <a:lnTo>
                    <a:pt x="115" y="37"/>
                  </a:lnTo>
                  <a:lnTo>
                    <a:pt x="119" y="34"/>
                  </a:lnTo>
                  <a:lnTo>
                    <a:pt x="123" y="35"/>
                  </a:lnTo>
                  <a:lnTo>
                    <a:pt x="119" y="33"/>
                  </a:lnTo>
                  <a:lnTo>
                    <a:pt x="117" y="33"/>
                  </a:lnTo>
                  <a:lnTo>
                    <a:pt x="116" y="30"/>
                  </a:lnTo>
                  <a:lnTo>
                    <a:pt x="116" y="28"/>
                  </a:lnTo>
                  <a:lnTo>
                    <a:pt x="121" y="20"/>
                  </a:lnTo>
                  <a:lnTo>
                    <a:pt x="126" y="17"/>
                  </a:lnTo>
                  <a:lnTo>
                    <a:pt x="125" y="16"/>
                  </a:lnTo>
                  <a:lnTo>
                    <a:pt x="126" y="10"/>
                  </a:lnTo>
                  <a:lnTo>
                    <a:pt x="129" y="8"/>
                  </a:lnTo>
                  <a:lnTo>
                    <a:pt x="130" y="2"/>
                  </a:lnTo>
                  <a:lnTo>
                    <a:pt x="129" y="4"/>
                  </a:lnTo>
                  <a:lnTo>
                    <a:pt x="127" y="8"/>
                  </a:lnTo>
                  <a:lnTo>
                    <a:pt x="123" y="12"/>
                  </a:lnTo>
                  <a:lnTo>
                    <a:pt x="105" y="20"/>
                  </a:lnTo>
                  <a:lnTo>
                    <a:pt x="103" y="18"/>
                  </a:lnTo>
                  <a:lnTo>
                    <a:pt x="103" y="14"/>
                  </a:lnTo>
                  <a:lnTo>
                    <a:pt x="99" y="12"/>
                  </a:lnTo>
                  <a:lnTo>
                    <a:pt x="100" y="8"/>
                  </a:lnTo>
                  <a:lnTo>
                    <a:pt x="102" y="8"/>
                  </a:lnTo>
                  <a:lnTo>
                    <a:pt x="102" y="6"/>
                  </a:lnTo>
                  <a:lnTo>
                    <a:pt x="107" y="6"/>
                  </a:lnTo>
                  <a:lnTo>
                    <a:pt x="108" y="10"/>
                  </a:lnTo>
                  <a:lnTo>
                    <a:pt x="109" y="10"/>
                  </a:lnTo>
                  <a:lnTo>
                    <a:pt x="107" y="6"/>
                  </a:lnTo>
                  <a:lnTo>
                    <a:pt x="103" y="4"/>
                  </a:lnTo>
                  <a:lnTo>
                    <a:pt x="100" y="0"/>
                  </a:lnTo>
                  <a:lnTo>
                    <a:pt x="102" y="4"/>
                  </a:lnTo>
                  <a:lnTo>
                    <a:pt x="96" y="10"/>
                  </a:lnTo>
                  <a:lnTo>
                    <a:pt x="96" y="8"/>
                  </a:lnTo>
                  <a:lnTo>
                    <a:pt x="96" y="6"/>
                  </a:lnTo>
                  <a:lnTo>
                    <a:pt x="95" y="6"/>
                  </a:lnTo>
                  <a:lnTo>
                    <a:pt x="96" y="9"/>
                  </a:lnTo>
                  <a:lnTo>
                    <a:pt x="95" y="13"/>
                  </a:lnTo>
                  <a:lnTo>
                    <a:pt x="94" y="14"/>
                  </a:lnTo>
                  <a:lnTo>
                    <a:pt x="95" y="13"/>
                  </a:lnTo>
                  <a:lnTo>
                    <a:pt x="95" y="12"/>
                  </a:lnTo>
                  <a:lnTo>
                    <a:pt x="94" y="13"/>
                  </a:lnTo>
                  <a:lnTo>
                    <a:pt x="96" y="22"/>
                  </a:lnTo>
                  <a:lnTo>
                    <a:pt x="94" y="25"/>
                  </a:lnTo>
                  <a:lnTo>
                    <a:pt x="90" y="25"/>
                  </a:lnTo>
                  <a:lnTo>
                    <a:pt x="84" y="12"/>
                  </a:lnTo>
                  <a:lnTo>
                    <a:pt x="80" y="10"/>
                  </a:lnTo>
                  <a:lnTo>
                    <a:pt x="82" y="6"/>
                  </a:lnTo>
                  <a:lnTo>
                    <a:pt x="80" y="6"/>
                  </a:lnTo>
                  <a:lnTo>
                    <a:pt x="80" y="9"/>
                  </a:lnTo>
                  <a:lnTo>
                    <a:pt x="77" y="12"/>
                  </a:lnTo>
                  <a:lnTo>
                    <a:pt x="76" y="8"/>
                  </a:lnTo>
                  <a:lnTo>
                    <a:pt x="72" y="8"/>
                  </a:lnTo>
                  <a:lnTo>
                    <a:pt x="70" y="6"/>
                  </a:lnTo>
                  <a:lnTo>
                    <a:pt x="72" y="4"/>
                  </a:lnTo>
                  <a:lnTo>
                    <a:pt x="70" y="2"/>
                  </a:lnTo>
                  <a:lnTo>
                    <a:pt x="61" y="8"/>
                  </a:lnTo>
                  <a:lnTo>
                    <a:pt x="60" y="6"/>
                  </a:lnTo>
                  <a:lnTo>
                    <a:pt x="53" y="8"/>
                  </a:lnTo>
                  <a:lnTo>
                    <a:pt x="53" y="9"/>
                  </a:lnTo>
                  <a:lnTo>
                    <a:pt x="52" y="10"/>
                  </a:lnTo>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191" name="Freeform 304"/>
            <p:cNvSpPr>
              <a:spLocks/>
            </p:cNvSpPr>
            <p:nvPr/>
          </p:nvSpPr>
          <p:spPr bwMode="auto">
            <a:xfrm rot="1929015">
              <a:off x="988282" y="2560843"/>
              <a:ext cx="82664" cy="59235"/>
            </a:xfrm>
            <a:custGeom>
              <a:avLst/>
              <a:gdLst/>
              <a:ahLst/>
              <a:cxnLst>
                <a:cxn ang="0">
                  <a:pos x="23" y="0"/>
                </a:cxn>
                <a:cxn ang="0">
                  <a:pos x="23" y="2"/>
                </a:cxn>
                <a:cxn ang="0">
                  <a:pos x="29" y="3"/>
                </a:cxn>
                <a:cxn ang="0">
                  <a:pos x="27" y="8"/>
                </a:cxn>
                <a:cxn ang="0">
                  <a:pos x="29" y="10"/>
                </a:cxn>
                <a:cxn ang="0">
                  <a:pos x="27" y="11"/>
                </a:cxn>
                <a:cxn ang="0">
                  <a:pos x="29" y="15"/>
                </a:cxn>
                <a:cxn ang="0">
                  <a:pos x="27" y="16"/>
                </a:cxn>
                <a:cxn ang="0">
                  <a:pos x="16" y="16"/>
                </a:cxn>
                <a:cxn ang="0">
                  <a:pos x="19" y="18"/>
                </a:cxn>
                <a:cxn ang="0">
                  <a:pos x="19" y="20"/>
                </a:cxn>
                <a:cxn ang="0">
                  <a:pos x="4" y="10"/>
                </a:cxn>
                <a:cxn ang="0">
                  <a:pos x="1" y="6"/>
                </a:cxn>
                <a:cxn ang="0">
                  <a:pos x="0" y="2"/>
                </a:cxn>
                <a:cxn ang="0">
                  <a:pos x="10" y="3"/>
                </a:cxn>
                <a:cxn ang="0">
                  <a:pos x="12" y="0"/>
                </a:cxn>
                <a:cxn ang="0">
                  <a:pos x="16" y="0"/>
                </a:cxn>
                <a:cxn ang="0">
                  <a:pos x="18" y="0"/>
                </a:cxn>
                <a:cxn ang="0">
                  <a:pos x="23" y="0"/>
                </a:cxn>
              </a:cxnLst>
              <a:rect l="0" t="0" r="r" b="b"/>
              <a:pathLst>
                <a:path w="29" h="20">
                  <a:moveTo>
                    <a:pt x="23" y="0"/>
                  </a:moveTo>
                  <a:lnTo>
                    <a:pt x="23" y="2"/>
                  </a:lnTo>
                  <a:lnTo>
                    <a:pt x="29" y="3"/>
                  </a:lnTo>
                  <a:lnTo>
                    <a:pt x="27" y="8"/>
                  </a:lnTo>
                  <a:lnTo>
                    <a:pt x="29" y="10"/>
                  </a:lnTo>
                  <a:lnTo>
                    <a:pt x="27" y="11"/>
                  </a:lnTo>
                  <a:lnTo>
                    <a:pt x="29" y="15"/>
                  </a:lnTo>
                  <a:lnTo>
                    <a:pt x="27" y="16"/>
                  </a:lnTo>
                  <a:lnTo>
                    <a:pt x="16" y="16"/>
                  </a:lnTo>
                  <a:lnTo>
                    <a:pt x="19" y="18"/>
                  </a:lnTo>
                  <a:lnTo>
                    <a:pt x="19" y="20"/>
                  </a:lnTo>
                  <a:lnTo>
                    <a:pt x="4" y="10"/>
                  </a:lnTo>
                  <a:lnTo>
                    <a:pt x="1" y="6"/>
                  </a:lnTo>
                  <a:lnTo>
                    <a:pt x="0" y="2"/>
                  </a:lnTo>
                  <a:lnTo>
                    <a:pt x="10" y="3"/>
                  </a:lnTo>
                  <a:lnTo>
                    <a:pt x="12" y="0"/>
                  </a:lnTo>
                  <a:lnTo>
                    <a:pt x="16" y="0"/>
                  </a:lnTo>
                  <a:lnTo>
                    <a:pt x="18" y="0"/>
                  </a:lnTo>
                  <a:lnTo>
                    <a:pt x="23" y="0"/>
                  </a:lnTo>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192" name="Freeform 328"/>
            <p:cNvSpPr>
              <a:spLocks/>
            </p:cNvSpPr>
            <p:nvPr/>
          </p:nvSpPr>
          <p:spPr bwMode="auto">
            <a:xfrm rot="1929015">
              <a:off x="1076133" y="2184878"/>
              <a:ext cx="122568" cy="103662"/>
            </a:xfrm>
            <a:custGeom>
              <a:avLst/>
              <a:gdLst/>
              <a:ahLst/>
              <a:cxnLst>
                <a:cxn ang="0">
                  <a:pos x="10" y="14"/>
                </a:cxn>
                <a:cxn ang="0">
                  <a:pos x="4" y="17"/>
                </a:cxn>
                <a:cxn ang="0">
                  <a:pos x="2" y="13"/>
                </a:cxn>
                <a:cxn ang="0">
                  <a:pos x="0" y="8"/>
                </a:cxn>
                <a:cxn ang="0">
                  <a:pos x="3" y="4"/>
                </a:cxn>
                <a:cxn ang="0">
                  <a:pos x="4" y="0"/>
                </a:cxn>
                <a:cxn ang="0">
                  <a:pos x="6" y="0"/>
                </a:cxn>
                <a:cxn ang="0">
                  <a:pos x="6" y="4"/>
                </a:cxn>
                <a:cxn ang="0">
                  <a:pos x="8" y="6"/>
                </a:cxn>
                <a:cxn ang="0">
                  <a:pos x="6" y="4"/>
                </a:cxn>
                <a:cxn ang="0">
                  <a:pos x="6" y="6"/>
                </a:cxn>
                <a:cxn ang="0">
                  <a:pos x="6" y="8"/>
                </a:cxn>
                <a:cxn ang="0">
                  <a:pos x="10" y="6"/>
                </a:cxn>
                <a:cxn ang="0">
                  <a:pos x="14" y="10"/>
                </a:cxn>
                <a:cxn ang="0">
                  <a:pos x="18" y="8"/>
                </a:cxn>
                <a:cxn ang="0">
                  <a:pos x="24" y="8"/>
                </a:cxn>
                <a:cxn ang="0">
                  <a:pos x="26" y="13"/>
                </a:cxn>
                <a:cxn ang="0">
                  <a:pos x="26" y="14"/>
                </a:cxn>
                <a:cxn ang="0">
                  <a:pos x="25" y="15"/>
                </a:cxn>
                <a:cxn ang="0">
                  <a:pos x="37" y="25"/>
                </a:cxn>
                <a:cxn ang="0">
                  <a:pos x="43" y="26"/>
                </a:cxn>
                <a:cxn ang="0">
                  <a:pos x="41" y="31"/>
                </a:cxn>
                <a:cxn ang="0">
                  <a:pos x="34" y="29"/>
                </a:cxn>
                <a:cxn ang="0">
                  <a:pos x="27" y="35"/>
                </a:cxn>
                <a:cxn ang="0">
                  <a:pos x="26" y="29"/>
                </a:cxn>
                <a:cxn ang="0">
                  <a:pos x="24" y="27"/>
                </a:cxn>
                <a:cxn ang="0">
                  <a:pos x="21" y="22"/>
                </a:cxn>
                <a:cxn ang="0">
                  <a:pos x="14" y="14"/>
                </a:cxn>
                <a:cxn ang="0">
                  <a:pos x="10" y="14"/>
                </a:cxn>
              </a:cxnLst>
              <a:rect l="0" t="0" r="r" b="b"/>
              <a:pathLst>
                <a:path w="43" h="35">
                  <a:moveTo>
                    <a:pt x="10" y="14"/>
                  </a:moveTo>
                  <a:lnTo>
                    <a:pt x="4" y="17"/>
                  </a:lnTo>
                  <a:lnTo>
                    <a:pt x="2" y="13"/>
                  </a:lnTo>
                  <a:lnTo>
                    <a:pt x="0" y="8"/>
                  </a:lnTo>
                  <a:lnTo>
                    <a:pt x="3" y="4"/>
                  </a:lnTo>
                  <a:lnTo>
                    <a:pt x="4" y="0"/>
                  </a:lnTo>
                  <a:lnTo>
                    <a:pt x="6" y="0"/>
                  </a:lnTo>
                  <a:lnTo>
                    <a:pt x="6" y="4"/>
                  </a:lnTo>
                  <a:lnTo>
                    <a:pt x="8" y="6"/>
                  </a:lnTo>
                  <a:lnTo>
                    <a:pt x="6" y="4"/>
                  </a:lnTo>
                  <a:lnTo>
                    <a:pt x="6" y="6"/>
                  </a:lnTo>
                  <a:lnTo>
                    <a:pt x="6" y="8"/>
                  </a:lnTo>
                  <a:lnTo>
                    <a:pt x="10" y="6"/>
                  </a:lnTo>
                  <a:lnTo>
                    <a:pt x="14" y="10"/>
                  </a:lnTo>
                  <a:lnTo>
                    <a:pt x="18" y="8"/>
                  </a:lnTo>
                  <a:lnTo>
                    <a:pt x="24" y="8"/>
                  </a:lnTo>
                  <a:lnTo>
                    <a:pt x="26" y="13"/>
                  </a:lnTo>
                  <a:lnTo>
                    <a:pt x="26" y="14"/>
                  </a:lnTo>
                  <a:lnTo>
                    <a:pt x="25" y="15"/>
                  </a:lnTo>
                  <a:lnTo>
                    <a:pt x="37" y="25"/>
                  </a:lnTo>
                  <a:lnTo>
                    <a:pt x="43" y="26"/>
                  </a:lnTo>
                  <a:lnTo>
                    <a:pt x="41" y="31"/>
                  </a:lnTo>
                  <a:lnTo>
                    <a:pt x="34" y="29"/>
                  </a:lnTo>
                  <a:lnTo>
                    <a:pt x="27" y="35"/>
                  </a:lnTo>
                  <a:lnTo>
                    <a:pt x="26" y="29"/>
                  </a:lnTo>
                  <a:lnTo>
                    <a:pt x="24" y="27"/>
                  </a:lnTo>
                  <a:lnTo>
                    <a:pt x="21" y="22"/>
                  </a:lnTo>
                  <a:lnTo>
                    <a:pt x="14" y="14"/>
                  </a:lnTo>
                  <a:lnTo>
                    <a:pt x="10" y="14"/>
                  </a:lnTo>
                </a:path>
              </a:pathLst>
            </a:custGeom>
            <a:grp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grpSp>
      <p:sp>
        <p:nvSpPr>
          <p:cNvPr id="182" name="Freeform 453"/>
          <p:cNvSpPr>
            <a:spLocks/>
          </p:cNvSpPr>
          <p:nvPr/>
        </p:nvSpPr>
        <p:spPr bwMode="auto">
          <a:xfrm>
            <a:off x="2543649" y="1925085"/>
            <a:ext cx="718740" cy="531660"/>
          </a:xfrm>
          <a:custGeom>
            <a:avLst/>
            <a:gdLst/>
            <a:ahLst/>
            <a:cxnLst>
              <a:cxn ang="0">
                <a:pos x="167" y="99"/>
              </a:cxn>
              <a:cxn ang="0">
                <a:pos x="169" y="80"/>
              </a:cxn>
              <a:cxn ang="0">
                <a:pos x="157" y="50"/>
              </a:cxn>
              <a:cxn ang="0">
                <a:pos x="171" y="47"/>
              </a:cxn>
              <a:cxn ang="0">
                <a:pos x="177" y="27"/>
              </a:cxn>
              <a:cxn ang="0">
                <a:pos x="168" y="4"/>
              </a:cxn>
              <a:cxn ang="0">
                <a:pos x="462" y="81"/>
              </a:cxn>
              <a:cxn ang="0">
                <a:pos x="516" y="194"/>
              </a:cxn>
              <a:cxn ang="0">
                <a:pos x="494" y="286"/>
              </a:cxn>
              <a:cxn ang="0">
                <a:pos x="474" y="361"/>
              </a:cxn>
              <a:cxn ang="0">
                <a:pos x="478" y="378"/>
              </a:cxn>
              <a:cxn ang="0">
                <a:pos x="476" y="390"/>
              </a:cxn>
              <a:cxn ang="0">
                <a:pos x="404" y="380"/>
              </a:cxn>
              <a:cxn ang="0">
                <a:pos x="320" y="367"/>
              </a:cxn>
              <a:cxn ang="0">
                <a:pos x="297" y="363"/>
              </a:cxn>
              <a:cxn ang="0">
                <a:pos x="274" y="363"/>
              </a:cxn>
              <a:cxn ang="0">
                <a:pos x="250" y="364"/>
              </a:cxn>
              <a:cxn ang="0">
                <a:pos x="224" y="364"/>
              </a:cxn>
              <a:cxn ang="0">
                <a:pos x="211" y="359"/>
              </a:cxn>
              <a:cxn ang="0">
                <a:pos x="191" y="361"/>
              </a:cxn>
              <a:cxn ang="0">
                <a:pos x="175" y="361"/>
              </a:cxn>
              <a:cxn ang="0">
                <a:pos x="171" y="351"/>
              </a:cxn>
              <a:cxn ang="0">
                <a:pos x="160" y="347"/>
              </a:cxn>
              <a:cxn ang="0">
                <a:pos x="136" y="340"/>
              </a:cxn>
              <a:cxn ang="0">
                <a:pos x="121" y="343"/>
              </a:cxn>
              <a:cxn ang="0">
                <a:pos x="95" y="341"/>
              </a:cxn>
              <a:cxn ang="0">
                <a:pos x="74" y="328"/>
              </a:cxn>
              <a:cxn ang="0">
                <a:pos x="72" y="310"/>
              </a:cxn>
              <a:cxn ang="0">
                <a:pos x="76" y="295"/>
              </a:cxn>
              <a:cxn ang="0">
                <a:pos x="65" y="270"/>
              </a:cxn>
              <a:cxn ang="0">
                <a:pos x="52" y="266"/>
              </a:cxn>
              <a:cxn ang="0">
                <a:pos x="24" y="243"/>
              </a:cxn>
              <a:cxn ang="0">
                <a:pos x="11" y="202"/>
              </a:cxn>
              <a:cxn ang="0">
                <a:pos x="16" y="219"/>
              </a:cxn>
              <a:cxn ang="0">
                <a:pos x="30" y="200"/>
              </a:cxn>
              <a:cxn ang="0">
                <a:pos x="14" y="187"/>
              </a:cxn>
              <a:cxn ang="0">
                <a:pos x="20" y="186"/>
              </a:cxn>
              <a:cxn ang="0">
                <a:pos x="26" y="165"/>
              </a:cxn>
              <a:cxn ang="0">
                <a:pos x="20" y="137"/>
              </a:cxn>
              <a:cxn ang="0">
                <a:pos x="20" y="81"/>
              </a:cxn>
              <a:cxn ang="0">
                <a:pos x="23" y="21"/>
              </a:cxn>
              <a:cxn ang="0">
                <a:pos x="119" y="76"/>
              </a:cxn>
              <a:cxn ang="0">
                <a:pos x="143" y="83"/>
              </a:cxn>
              <a:cxn ang="0">
                <a:pos x="134" y="116"/>
              </a:cxn>
              <a:cxn ang="0">
                <a:pos x="119" y="126"/>
              </a:cxn>
              <a:cxn ang="0">
                <a:pos x="103" y="155"/>
              </a:cxn>
              <a:cxn ang="0">
                <a:pos x="107" y="138"/>
              </a:cxn>
              <a:cxn ang="0">
                <a:pos x="144" y="115"/>
              </a:cxn>
              <a:cxn ang="0">
                <a:pos x="139" y="130"/>
              </a:cxn>
              <a:cxn ang="0">
                <a:pos x="140" y="151"/>
              </a:cxn>
              <a:cxn ang="0">
                <a:pos x="132" y="171"/>
              </a:cxn>
              <a:cxn ang="0">
                <a:pos x="122" y="167"/>
              </a:cxn>
              <a:cxn ang="0">
                <a:pos x="117" y="169"/>
              </a:cxn>
              <a:cxn ang="0">
                <a:pos x="118" y="161"/>
              </a:cxn>
              <a:cxn ang="0">
                <a:pos x="91" y="179"/>
              </a:cxn>
              <a:cxn ang="0">
                <a:pos x="115" y="187"/>
              </a:cxn>
              <a:cxn ang="0">
                <a:pos x="132" y="167"/>
              </a:cxn>
              <a:cxn ang="0">
                <a:pos x="140" y="170"/>
              </a:cxn>
              <a:cxn ang="0">
                <a:pos x="152" y="144"/>
              </a:cxn>
              <a:cxn ang="0">
                <a:pos x="173" y="111"/>
              </a:cxn>
            </a:cxnLst>
            <a:rect l="0" t="0" r="r" b="b"/>
            <a:pathLst>
              <a:path w="538" h="398">
                <a:moveTo>
                  <a:pt x="169" y="83"/>
                </a:moveTo>
                <a:lnTo>
                  <a:pt x="165" y="81"/>
                </a:lnTo>
                <a:lnTo>
                  <a:pt x="163" y="91"/>
                </a:lnTo>
                <a:lnTo>
                  <a:pt x="167" y="99"/>
                </a:lnTo>
                <a:lnTo>
                  <a:pt x="159" y="89"/>
                </a:lnTo>
                <a:lnTo>
                  <a:pt x="159" y="81"/>
                </a:lnTo>
                <a:lnTo>
                  <a:pt x="163" y="77"/>
                </a:lnTo>
                <a:lnTo>
                  <a:pt x="169" y="80"/>
                </a:lnTo>
                <a:lnTo>
                  <a:pt x="171" y="76"/>
                </a:lnTo>
                <a:lnTo>
                  <a:pt x="164" y="60"/>
                </a:lnTo>
                <a:lnTo>
                  <a:pt x="157" y="59"/>
                </a:lnTo>
                <a:lnTo>
                  <a:pt x="157" y="50"/>
                </a:lnTo>
                <a:lnTo>
                  <a:pt x="164" y="50"/>
                </a:lnTo>
                <a:lnTo>
                  <a:pt x="168" y="58"/>
                </a:lnTo>
                <a:lnTo>
                  <a:pt x="171" y="58"/>
                </a:lnTo>
                <a:lnTo>
                  <a:pt x="171" y="47"/>
                </a:lnTo>
                <a:lnTo>
                  <a:pt x="178" y="46"/>
                </a:lnTo>
                <a:lnTo>
                  <a:pt x="175" y="41"/>
                </a:lnTo>
                <a:lnTo>
                  <a:pt x="175" y="33"/>
                </a:lnTo>
                <a:lnTo>
                  <a:pt x="177" y="27"/>
                </a:lnTo>
                <a:lnTo>
                  <a:pt x="167" y="20"/>
                </a:lnTo>
                <a:lnTo>
                  <a:pt x="167" y="10"/>
                </a:lnTo>
                <a:lnTo>
                  <a:pt x="163" y="4"/>
                </a:lnTo>
                <a:lnTo>
                  <a:pt x="168" y="4"/>
                </a:lnTo>
                <a:lnTo>
                  <a:pt x="168" y="0"/>
                </a:lnTo>
                <a:lnTo>
                  <a:pt x="291" y="35"/>
                </a:lnTo>
                <a:lnTo>
                  <a:pt x="421" y="70"/>
                </a:lnTo>
                <a:lnTo>
                  <a:pt x="462" y="81"/>
                </a:lnTo>
                <a:lnTo>
                  <a:pt x="512" y="93"/>
                </a:lnTo>
                <a:lnTo>
                  <a:pt x="538" y="99"/>
                </a:lnTo>
                <a:lnTo>
                  <a:pt x="536" y="116"/>
                </a:lnTo>
                <a:lnTo>
                  <a:pt x="516" y="194"/>
                </a:lnTo>
                <a:lnTo>
                  <a:pt x="515" y="201"/>
                </a:lnTo>
                <a:lnTo>
                  <a:pt x="501" y="261"/>
                </a:lnTo>
                <a:lnTo>
                  <a:pt x="498" y="272"/>
                </a:lnTo>
                <a:lnTo>
                  <a:pt x="494" y="286"/>
                </a:lnTo>
                <a:lnTo>
                  <a:pt x="481" y="343"/>
                </a:lnTo>
                <a:lnTo>
                  <a:pt x="478" y="354"/>
                </a:lnTo>
                <a:lnTo>
                  <a:pt x="477" y="357"/>
                </a:lnTo>
                <a:lnTo>
                  <a:pt x="474" y="361"/>
                </a:lnTo>
                <a:lnTo>
                  <a:pt x="477" y="363"/>
                </a:lnTo>
                <a:lnTo>
                  <a:pt x="478" y="367"/>
                </a:lnTo>
                <a:lnTo>
                  <a:pt x="478" y="372"/>
                </a:lnTo>
                <a:lnTo>
                  <a:pt x="478" y="378"/>
                </a:lnTo>
                <a:lnTo>
                  <a:pt x="480" y="382"/>
                </a:lnTo>
                <a:lnTo>
                  <a:pt x="476" y="388"/>
                </a:lnTo>
                <a:lnTo>
                  <a:pt x="474" y="389"/>
                </a:lnTo>
                <a:lnTo>
                  <a:pt x="476" y="390"/>
                </a:lnTo>
                <a:lnTo>
                  <a:pt x="477" y="398"/>
                </a:lnTo>
                <a:lnTo>
                  <a:pt x="438" y="389"/>
                </a:lnTo>
                <a:lnTo>
                  <a:pt x="431" y="386"/>
                </a:lnTo>
                <a:lnTo>
                  <a:pt x="404" y="380"/>
                </a:lnTo>
                <a:lnTo>
                  <a:pt x="336" y="363"/>
                </a:lnTo>
                <a:lnTo>
                  <a:pt x="332" y="365"/>
                </a:lnTo>
                <a:lnTo>
                  <a:pt x="323" y="367"/>
                </a:lnTo>
                <a:lnTo>
                  <a:pt x="320" y="367"/>
                </a:lnTo>
                <a:lnTo>
                  <a:pt x="313" y="364"/>
                </a:lnTo>
                <a:lnTo>
                  <a:pt x="306" y="364"/>
                </a:lnTo>
                <a:lnTo>
                  <a:pt x="303" y="363"/>
                </a:lnTo>
                <a:lnTo>
                  <a:pt x="297" y="363"/>
                </a:lnTo>
                <a:lnTo>
                  <a:pt x="292" y="361"/>
                </a:lnTo>
                <a:lnTo>
                  <a:pt x="289" y="361"/>
                </a:lnTo>
                <a:lnTo>
                  <a:pt x="285" y="364"/>
                </a:lnTo>
                <a:lnTo>
                  <a:pt x="274" y="363"/>
                </a:lnTo>
                <a:lnTo>
                  <a:pt x="271" y="363"/>
                </a:lnTo>
                <a:lnTo>
                  <a:pt x="262" y="363"/>
                </a:lnTo>
                <a:lnTo>
                  <a:pt x="257" y="364"/>
                </a:lnTo>
                <a:lnTo>
                  <a:pt x="250" y="364"/>
                </a:lnTo>
                <a:lnTo>
                  <a:pt x="245" y="368"/>
                </a:lnTo>
                <a:lnTo>
                  <a:pt x="239" y="367"/>
                </a:lnTo>
                <a:lnTo>
                  <a:pt x="228" y="367"/>
                </a:lnTo>
                <a:lnTo>
                  <a:pt x="224" y="364"/>
                </a:lnTo>
                <a:lnTo>
                  <a:pt x="221" y="359"/>
                </a:lnTo>
                <a:lnTo>
                  <a:pt x="218" y="357"/>
                </a:lnTo>
                <a:lnTo>
                  <a:pt x="215" y="357"/>
                </a:lnTo>
                <a:lnTo>
                  <a:pt x="211" y="359"/>
                </a:lnTo>
                <a:lnTo>
                  <a:pt x="199" y="361"/>
                </a:lnTo>
                <a:lnTo>
                  <a:pt x="196" y="363"/>
                </a:lnTo>
                <a:lnTo>
                  <a:pt x="192" y="361"/>
                </a:lnTo>
                <a:lnTo>
                  <a:pt x="191" y="361"/>
                </a:lnTo>
                <a:lnTo>
                  <a:pt x="187" y="359"/>
                </a:lnTo>
                <a:lnTo>
                  <a:pt x="183" y="359"/>
                </a:lnTo>
                <a:lnTo>
                  <a:pt x="179" y="361"/>
                </a:lnTo>
                <a:lnTo>
                  <a:pt x="175" y="361"/>
                </a:lnTo>
                <a:lnTo>
                  <a:pt x="175" y="359"/>
                </a:lnTo>
                <a:lnTo>
                  <a:pt x="175" y="355"/>
                </a:lnTo>
                <a:lnTo>
                  <a:pt x="175" y="354"/>
                </a:lnTo>
                <a:lnTo>
                  <a:pt x="171" y="351"/>
                </a:lnTo>
                <a:lnTo>
                  <a:pt x="169" y="349"/>
                </a:lnTo>
                <a:lnTo>
                  <a:pt x="165" y="347"/>
                </a:lnTo>
                <a:lnTo>
                  <a:pt x="161" y="347"/>
                </a:lnTo>
                <a:lnTo>
                  <a:pt x="160" y="347"/>
                </a:lnTo>
                <a:lnTo>
                  <a:pt x="155" y="343"/>
                </a:lnTo>
                <a:lnTo>
                  <a:pt x="142" y="342"/>
                </a:lnTo>
                <a:lnTo>
                  <a:pt x="139" y="341"/>
                </a:lnTo>
                <a:lnTo>
                  <a:pt x="136" y="340"/>
                </a:lnTo>
                <a:lnTo>
                  <a:pt x="130" y="340"/>
                </a:lnTo>
                <a:lnTo>
                  <a:pt x="126" y="342"/>
                </a:lnTo>
                <a:lnTo>
                  <a:pt x="122" y="342"/>
                </a:lnTo>
                <a:lnTo>
                  <a:pt x="121" y="343"/>
                </a:lnTo>
                <a:lnTo>
                  <a:pt x="115" y="345"/>
                </a:lnTo>
                <a:lnTo>
                  <a:pt x="101" y="345"/>
                </a:lnTo>
                <a:lnTo>
                  <a:pt x="97" y="345"/>
                </a:lnTo>
                <a:lnTo>
                  <a:pt x="95" y="341"/>
                </a:lnTo>
                <a:lnTo>
                  <a:pt x="90" y="340"/>
                </a:lnTo>
                <a:lnTo>
                  <a:pt x="82" y="334"/>
                </a:lnTo>
                <a:lnTo>
                  <a:pt x="76" y="332"/>
                </a:lnTo>
                <a:lnTo>
                  <a:pt x="74" y="328"/>
                </a:lnTo>
                <a:lnTo>
                  <a:pt x="70" y="325"/>
                </a:lnTo>
                <a:lnTo>
                  <a:pt x="72" y="318"/>
                </a:lnTo>
                <a:lnTo>
                  <a:pt x="72" y="314"/>
                </a:lnTo>
                <a:lnTo>
                  <a:pt x="72" y="310"/>
                </a:lnTo>
                <a:lnTo>
                  <a:pt x="74" y="306"/>
                </a:lnTo>
                <a:lnTo>
                  <a:pt x="74" y="303"/>
                </a:lnTo>
                <a:lnTo>
                  <a:pt x="74" y="299"/>
                </a:lnTo>
                <a:lnTo>
                  <a:pt x="76" y="295"/>
                </a:lnTo>
                <a:lnTo>
                  <a:pt x="72" y="286"/>
                </a:lnTo>
                <a:lnTo>
                  <a:pt x="72" y="281"/>
                </a:lnTo>
                <a:lnTo>
                  <a:pt x="69" y="275"/>
                </a:lnTo>
                <a:lnTo>
                  <a:pt x="65" y="270"/>
                </a:lnTo>
                <a:lnTo>
                  <a:pt x="61" y="266"/>
                </a:lnTo>
                <a:lnTo>
                  <a:pt x="57" y="265"/>
                </a:lnTo>
                <a:lnTo>
                  <a:pt x="54" y="265"/>
                </a:lnTo>
                <a:lnTo>
                  <a:pt x="52" y="266"/>
                </a:lnTo>
                <a:lnTo>
                  <a:pt x="47" y="266"/>
                </a:lnTo>
                <a:lnTo>
                  <a:pt x="40" y="250"/>
                </a:lnTo>
                <a:lnTo>
                  <a:pt x="30" y="248"/>
                </a:lnTo>
                <a:lnTo>
                  <a:pt x="24" y="243"/>
                </a:lnTo>
                <a:lnTo>
                  <a:pt x="11" y="244"/>
                </a:lnTo>
                <a:lnTo>
                  <a:pt x="6" y="235"/>
                </a:lnTo>
                <a:lnTo>
                  <a:pt x="0" y="238"/>
                </a:lnTo>
                <a:lnTo>
                  <a:pt x="11" y="202"/>
                </a:lnTo>
                <a:lnTo>
                  <a:pt x="12" y="209"/>
                </a:lnTo>
                <a:lnTo>
                  <a:pt x="8" y="227"/>
                </a:lnTo>
                <a:lnTo>
                  <a:pt x="19" y="230"/>
                </a:lnTo>
                <a:lnTo>
                  <a:pt x="16" y="219"/>
                </a:lnTo>
                <a:lnTo>
                  <a:pt x="19" y="218"/>
                </a:lnTo>
                <a:lnTo>
                  <a:pt x="18" y="206"/>
                </a:lnTo>
                <a:lnTo>
                  <a:pt x="22" y="202"/>
                </a:lnTo>
                <a:lnTo>
                  <a:pt x="30" y="200"/>
                </a:lnTo>
                <a:lnTo>
                  <a:pt x="27" y="196"/>
                </a:lnTo>
                <a:lnTo>
                  <a:pt x="16" y="194"/>
                </a:lnTo>
                <a:lnTo>
                  <a:pt x="12" y="194"/>
                </a:lnTo>
                <a:lnTo>
                  <a:pt x="14" y="187"/>
                </a:lnTo>
                <a:lnTo>
                  <a:pt x="16" y="175"/>
                </a:lnTo>
                <a:lnTo>
                  <a:pt x="18" y="175"/>
                </a:lnTo>
                <a:lnTo>
                  <a:pt x="16" y="179"/>
                </a:lnTo>
                <a:lnTo>
                  <a:pt x="20" y="186"/>
                </a:lnTo>
                <a:lnTo>
                  <a:pt x="20" y="179"/>
                </a:lnTo>
                <a:lnTo>
                  <a:pt x="39" y="176"/>
                </a:lnTo>
                <a:lnTo>
                  <a:pt x="27" y="171"/>
                </a:lnTo>
                <a:lnTo>
                  <a:pt x="26" y="165"/>
                </a:lnTo>
                <a:lnTo>
                  <a:pt x="22" y="162"/>
                </a:lnTo>
                <a:lnTo>
                  <a:pt x="14" y="173"/>
                </a:lnTo>
                <a:lnTo>
                  <a:pt x="20" y="149"/>
                </a:lnTo>
                <a:lnTo>
                  <a:pt x="20" y="137"/>
                </a:lnTo>
                <a:lnTo>
                  <a:pt x="16" y="128"/>
                </a:lnTo>
                <a:lnTo>
                  <a:pt x="20" y="111"/>
                </a:lnTo>
                <a:lnTo>
                  <a:pt x="23" y="99"/>
                </a:lnTo>
                <a:lnTo>
                  <a:pt x="20" y="81"/>
                </a:lnTo>
                <a:lnTo>
                  <a:pt x="16" y="72"/>
                </a:lnTo>
                <a:lnTo>
                  <a:pt x="16" y="42"/>
                </a:lnTo>
                <a:lnTo>
                  <a:pt x="19" y="35"/>
                </a:lnTo>
                <a:lnTo>
                  <a:pt x="23" y="21"/>
                </a:lnTo>
                <a:lnTo>
                  <a:pt x="32" y="27"/>
                </a:lnTo>
                <a:lnTo>
                  <a:pt x="64" y="56"/>
                </a:lnTo>
                <a:lnTo>
                  <a:pt x="100" y="73"/>
                </a:lnTo>
                <a:lnTo>
                  <a:pt x="119" y="76"/>
                </a:lnTo>
                <a:lnTo>
                  <a:pt x="132" y="85"/>
                </a:lnTo>
                <a:lnTo>
                  <a:pt x="130" y="87"/>
                </a:lnTo>
                <a:lnTo>
                  <a:pt x="138" y="83"/>
                </a:lnTo>
                <a:lnTo>
                  <a:pt x="143" y="83"/>
                </a:lnTo>
                <a:lnTo>
                  <a:pt x="138" y="87"/>
                </a:lnTo>
                <a:lnTo>
                  <a:pt x="143" y="107"/>
                </a:lnTo>
                <a:lnTo>
                  <a:pt x="142" y="112"/>
                </a:lnTo>
                <a:lnTo>
                  <a:pt x="134" y="116"/>
                </a:lnTo>
                <a:lnTo>
                  <a:pt x="132" y="116"/>
                </a:lnTo>
                <a:lnTo>
                  <a:pt x="132" y="110"/>
                </a:lnTo>
                <a:lnTo>
                  <a:pt x="128" y="112"/>
                </a:lnTo>
                <a:lnTo>
                  <a:pt x="119" y="126"/>
                </a:lnTo>
                <a:lnTo>
                  <a:pt x="113" y="130"/>
                </a:lnTo>
                <a:lnTo>
                  <a:pt x="100" y="142"/>
                </a:lnTo>
                <a:lnTo>
                  <a:pt x="93" y="153"/>
                </a:lnTo>
                <a:lnTo>
                  <a:pt x="103" y="155"/>
                </a:lnTo>
                <a:lnTo>
                  <a:pt x="117" y="151"/>
                </a:lnTo>
                <a:lnTo>
                  <a:pt x="101" y="155"/>
                </a:lnTo>
                <a:lnTo>
                  <a:pt x="97" y="152"/>
                </a:lnTo>
                <a:lnTo>
                  <a:pt x="107" y="138"/>
                </a:lnTo>
                <a:lnTo>
                  <a:pt x="117" y="132"/>
                </a:lnTo>
                <a:lnTo>
                  <a:pt x="129" y="130"/>
                </a:lnTo>
                <a:lnTo>
                  <a:pt x="134" y="122"/>
                </a:lnTo>
                <a:lnTo>
                  <a:pt x="144" y="115"/>
                </a:lnTo>
                <a:lnTo>
                  <a:pt x="147" y="106"/>
                </a:lnTo>
                <a:lnTo>
                  <a:pt x="151" y="111"/>
                </a:lnTo>
                <a:lnTo>
                  <a:pt x="151" y="126"/>
                </a:lnTo>
                <a:lnTo>
                  <a:pt x="139" y="130"/>
                </a:lnTo>
                <a:lnTo>
                  <a:pt x="138" y="142"/>
                </a:lnTo>
                <a:lnTo>
                  <a:pt x="140" y="141"/>
                </a:lnTo>
                <a:lnTo>
                  <a:pt x="139" y="148"/>
                </a:lnTo>
                <a:lnTo>
                  <a:pt x="140" y="151"/>
                </a:lnTo>
                <a:lnTo>
                  <a:pt x="134" y="159"/>
                </a:lnTo>
                <a:lnTo>
                  <a:pt x="134" y="162"/>
                </a:lnTo>
                <a:lnTo>
                  <a:pt x="130" y="166"/>
                </a:lnTo>
                <a:lnTo>
                  <a:pt x="132" y="171"/>
                </a:lnTo>
                <a:lnTo>
                  <a:pt x="129" y="174"/>
                </a:lnTo>
                <a:lnTo>
                  <a:pt x="128" y="169"/>
                </a:lnTo>
                <a:lnTo>
                  <a:pt x="128" y="171"/>
                </a:lnTo>
                <a:lnTo>
                  <a:pt x="122" y="167"/>
                </a:lnTo>
                <a:lnTo>
                  <a:pt x="130" y="159"/>
                </a:lnTo>
                <a:lnTo>
                  <a:pt x="129" y="159"/>
                </a:lnTo>
                <a:lnTo>
                  <a:pt x="121" y="162"/>
                </a:lnTo>
                <a:lnTo>
                  <a:pt x="117" y="169"/>
                </a:lnTo>
                <a:lnTo>
                  <a:pt x="118" y="174"/>
                </a:lnTo>
                <a:lnTo>
                  <a:pt x="115" y="179"/>
                </a:lnTo>
                <a:lnTo>
                  <a:pt x="111" y="170"/>
                </a:lnTo>
                <a:lnTo>
                  <a:pt x="118" y="161"/>
                </a:lnTo>
                <a:lnTo>
                  <a:pt x="117" y="159"/>
                </a:lnTo>
                <a:lnTo>
                  <a:pt x="111" y="163"/>
                </a:lnTo>
                <a:lnTo>
                  <a:pt x="92" y="167"/>
                </a:lnTo>
                <a:lnTo>
                  <a:pt x="91" y="179"/>
                </a:lnTo>
                <a:lnTo>
                  <a:pt x="95" y="179"/>
                </a:lnTo>
                <a:lnTo>
                  <a:pt x="100" y="187"/>
                </a:lnTo>
                <a:lnTo>
                  <a:pt x="111" y="182"/>
                </a:lnTo>
                <a:lnTo>
                  <a:pt x="115" y="187"/>
                </a:lnTo>
                <a:lnTo>
                  <a:pt x="115" y="186"/>
                </a:lnTo>
                <a:lnTo>
                  <a:pt x="126" y="180"/>
                </a:lnTo>
                <a:lnTo>
                  <a:pt x="132" y="171"/>
                </a:lnTo>
                <a:lnTo>
                  <a:pt x="132" y="167"/>
                </a:lnTo>
                <a:lnTo>
                  <a:pt x="139" y="176"/>
                </a:lnTo>
                <a:lnTo>
                  <a:pt x="142" y="175"/>
                </a:lnTo>
                <a:lnTo>
                  <a:pt x="139" y="171"/>
                </a:lnTo>
                <a:lnTo>
                  <a:pt x="140" y="170"/>
                </a:lnTo>
                <a:lnTo>
                  <a:pt x="148" y="170"/>
                </a:lnTo>
                <a:lnTo>
                  <a:pt x="150" y="165"/>
                </a:lnTo>
                <a:lnTo>
                  <a:pt x="148" y="152"/>
                </a:lnTo>
                <a:lnTo>
                  <a:pt x="152" y="144"/>
                </a:lnTo>
                <a:lnTo>
                  <a:pt x="151" y="137"/>
                </a:lnTo>
                <a:lnTo>
                  <a:pt x="156" y="126"/>
                </a:lnTo>
                <a:lnTo>
                  <a:pt x="167" y="111"/>
                </a:lnTo>
                <a:lnTo>
                  <a:pt x="173" y="111"/>
                </a:lnTo>
                <a:lnTo>
                  <a:pt x="175" y="107"/>
                </a:lnTo>
                <a:lnTo>
                  <a:pt x="168" y="93"/>
                </a:lnTo>
                <a:lnTo>
                  <a:pt x="169" y="83"/>
                </a:lnTo>
                <a:close/>
              </a:path>
            </a:pathLst>
          </a:custGeom>
          <a:solidFill>
            <a:schemeClr val="accent1">
              <a:lumMod val="60000"/>
              <a:lumOff val="40000"/>
            </a:schemeClr>
          </a:solidFill>
          <a:ln w="12700" cap="rnd">
            <a:solidFill>
              <a:srgbClr val="FFFFFF"/>
            </a:solidFill>
            <a:prstDash val="solid"/>
            <a:round/>
            <a:headEnd/>
            <a:tailEnd/>
          </a:ln>
        </p:spPr>
        <p:txBody>
          <a:bodyPr/>
          <a:lstStyle/>
          <a:p>
            <a:pPr>
              <a:defRPr/>
            </a:pPr>
            <a:endParaRPr lang="en-US" sz="1350" kern="0">
              <a:solidFill>
                <a:sysClr val="windowText" lastClr="000000"/>
              </a:solidFill>
              <a:latin typeface="Calibri"/>
            </a:endParaRPr>
          </a:p>
        </p:txBody>
      </p:sp>
      <p:sp>
        <p:nvSpPr>
          <p:cNvPr id="183" name="Freeform 458"/>
          <p:cNvSpPr>
            <a:spLocks/>
          </p:cNvSpPr>
          <p:nvPr/>
        </p:nvSpPr>
        <p:spPr bwMode="auto">
          <a:xfrm>
            <a:off x="3049975" y="2061339"/>
            <a:ext cx="639919" cy="1035267"/>
          </a:xfrm>
          <a:custGeom>
            <a:avLst/>
            <a:gdLst/>
            <a:ahLst/>
            <a:cxnLst>
              <a:cxn ang="0">
                <a:pos x="43" y="507"/>
              </a:cxn>
              <a:cxn ang="0">
                <a:pos x="53" y="492"/>
              </a:cxn>
              <a:cxn ang="0">
                <a:pos x="53" y="472"/>
              </a:cxn>
              <a:cxn ang="0">
                <a:pos x="47" y="465"/>
              </a:cxn>
              <a:cxn ang="0">
                <a:pos x="41" y="456"/>
              </a:cxn>
              <a:cxn ang="0">
                <a:pos x="49" y="438"/>
              </a:cxn>
              <a:cxn ang="0">
                <a:pos x="69" y="416"/>
              </a:cxn>
              <a:cxn ang="0">
                <a:pos x="81" y="400"/>
              </a:cxn>
              <a:cxn ang="0">
                <a:pos x="88" y="391"/>
              </a:cxn>
              <a:cxn ang="0">
                <a:pos x="111" y="357"/>
              </a:cxn>
              <a:cxn ang="0">
                <a:pos x="117" y="328"/>
              </a:cxn>
              <a:cxn ang="0">
                <a:pos x="100" y="300"/>
              </a:cxn>
              <a:cxn ang="0">
                <a:pos x="100" y="278"/>
              </a:cxn>
              <a:cxn ang="0">
                <a:pos x="100" y="254"/>
              </a:cxn>
              <a:cxn ang="0">
                <a:pos x="138" y="94"/>
              </a:cxn>
              <a:cxn ang="0">
                <a:pos x="202" y="116"/>
              </a:cxn>
              <a:cxn ang="0">
                <a:pos x="212" y="137"/>
              </a:cxn>
              <a:cxn ang="0">
                <a:pos x="218" y="158"/>
              </a:cxn>
              <a:cxn ang="0">
                <a:pos x="218" y="173"/>
              </a:cxn>
              <a:cxn ang="0">
                <a:pos x="216" y="181"/>
              </a:cxn>
              <a:cxn ang="0">
                <a:pos x="229" y="197"/>
              </a:cxn>
              <a:cxn ang="0">
                <a:pos x="244" y="218"/>
              </a:cxn>
              <a:cxn ang="0">
                <a:pos x="253" y="236"/>
              </a:cxn>
              <a:cxn ang="0">
                <a:pos x="258" y="253"/>
              </a:cxn>
              <a:cxn ang="0">
                <a:pos x="269" y="259"/>
              </a:cxn>
              <a:cxn ang="0">
                <a:pos x="279" y="272"/>
              </a:cxn>
              <a:cxn ang="0">
                <a:pos x="286" y="286"/>
              </a:cxn>
              <a:cxn ang="0">
                <a:pos x="275" y="307"/>
              </a:cxn>
              <a:cxn ang="0">
                <a:pos x="268" y="319"/>
              </a:cxn>
              <a:cxn ang="0">
                <a:pos x="266" y="332"/>
              </a:cxn>
              <a:cxn ang="0">
                <a:pos x="269" y="344"/>
              </a:cxn>
              <a:cxn ang="0">
                <a:pos x="260" y="353"/>
              </a:cxn>
              <a:cxn ang="0">
                <a:pos x="258" y="369"/>
              </a:cxn>
              <a:cxn ang="0">
                <a:pos x="258" y="379"/>
              </a:cxn>
              <a:cxn ang="0">
                <a:pos x="272" y="388"/>
              </a:cxn>
              <a:cxn ang="0">
                <a:pos x="283" y="381"/>
              </a:cxn>
              <a:cxn ang="0">
                <a:pos x="292" y="373"/>
              </a:cxn>
              <a:cxn ang="0">
                <a:pos x="299" y="381"/>
              </a:cxn>
              <a:cxn ang="0">
                <a:pos x="305" y="393"/>
              </a:cxn>
              <a:cxn ang="0">
                <a:pos x="307" y="416"/>
              </a:cxn>
              <a:cxn ang="0">
                <a:pos x="311" y="433"/>
              </a:cxn>
              <a:cxn ang="0">
                <a:pos x="318" y="443"/>
              </a:cxn>
              <a:cxn ang="0">
                <a:pos x="313" y="453"/>
              </a:cxn>
              <a:cxn ang="0">
                <a:pos x="329" y="469"/>
              </a:cxn>
              <a:cxn ang="0">
                <a:pos x="340" y="484"/>
              </a:cxn>
              <a:cxn ang="0">
                <a:pos x="340" y="504"/>
              </a:cxn>
              <a:cxn ang="0">
                <a:pos x="347" y="517"/>
              </a:cxn>
              <a:cxn ang="0">
                <a:pos x="356" y="508"/>
              </a:cxn>
              <a:cxn ang="0">
                <a:pos x="378" y="513"/>
              </a:cxn>
              <a:cxn ang="0">
                <a:pos x="394" y="507"/>
              </a:cxn>
              <a:cxn ang="0">
                <a:pos x="407" y="512"/>
              </a:cxn>
              <a:cxn ang="0">
                <a:pos x="425" y="518"/>
              </a:cxn>
              <a:cxn ang="0">
                <a:pos x="443" y="516"/>
              </a:cxn>
              <a:cxn ang="0">
                <a:pos x="447" y="513"/>
              </a:cxn>
              <a:cxn ang="0">
                <a:pos x="451" y="503"/>
              </a:cxn>
              <a:cxn ang="0">
                <a:pos x="463" y="501"/>
              </a:cxn>
              <a:cxn ang="0">
                <a:pos x="467" y="516"/>
              </a:cxn>
              <a:cxn ang="0">
                <a:pos x="475" y="529"/>
              </a:cxn>
              <a:cxn ang="0">
                <a:pos x="446" y="726"/>
              </a:cxn>
              <a:cxn ang="0">
                <a:pos x="218" y="735"/>
              </a:cxn>
              <a:cxn ang="0">
                <a:pos x="38" y="524"/>
              </a:cxn>
            </a:cxnLst>
            <a:rect l="0" t="0" r="r" b="b"/>
            <a:pathLst>
              <a:path w="479" h="775">
                <a:moveTo>
                  <a:pt x="38" y="524"/>
                </a:moveTo>
                <a:lnTo>
                  <a:pt x="41" y="516"/>
                </a:lnTo>
                <a:lnTo>
                  <a:pt x="41" y="511"/>
                </a:lnTo>
                <a:lnTo>
                  <a:pt x="42" y="508"/>
                </a:lnTo>
                <a:lnTo>
                  <a:pt x="43" y="508"/>
                </a:lnTo>
                <a:lnTo>
                  <a:pt x="43" y="507"/>
                </a:lnTo>
                <a:lnTo>
                  <a:pt x="45" y="507"/>
                </a:lnTo>
                <a:lnTo>
                  <a:pt x="45" y="505"/>
                </a:lnTo>
                <a:lnTo>
                  <a:pt x="47" y="501"/>
                </a:lnTo>
                <a:lnTo>
                  <a:pt x="49" y="500"/>
                </a:lnTo>
                <a:lnTo>
                  <a:pt x="49" y="496"/>
                </a:lnTo>
                <a:lnTo>
                  <a:pt x="53" y="492"/>
                </a:lnTo>
                <a:lnTo>
                  <a:pt x="51" y="486"/>
                </a:lnTo>
                <a:lnTo>
                  <a:pt x="53" y="484"/>
                </a:lnTo>
                <a:lnTo>
                  <a:pt x="53" y="484"/>
                </a:lnTo>
                <a:lnTo>
                  <a:pt x="57" y="479"/>
                </a:lnTo>
                <a:lnTo>
                  <a:pt x="57" y="476"/>
                </a:lnTo>
                <a:lnTo>
                  <a:pt x="53" y="472"/>
                </a:lnTo>
                <a:lnTo>
                  <a:pt x="53" y="470"/>
                </a:lnTo>
                <a:lnTo>
                  <a:pt x="53" y="468"/>
                </a:lnTo>
                <a:lnTo>
                  <a:pt x="51" y="468"/>
                </a:lnTo>
                <a:lnTo>
                  <a:pt x="49" y="469"/>
                </a:lnTo>
                <a:lnTo>
                  <a:pt x="47" y="468"/>
                </a:lnTo>
                <a:lnTo>
                  <a:pt x="47" y="465"/>
                </a:lnTo>
                <a:lnTo>
                  <a:pt x="45" y="464"/>
                </a:lnTo>
                <a:lnTo>
                  <a:pt x="43" y="465"/>
                </a:lnTo>
                <a:lnTo>
                  <a:pt x="41" y="465"/>
                </a:lnTo>
                <a:lnTo>
                  <a:pt x="39" y="461"/>
                </a:lnTo>
                <a:lnTo>
                  <a:pt x="39" y="460"/>
                </a:lnTo>
                <a:lnTo>
                  <a:pt x="41" y="456"/>
                </a:lnTo>
                <a:lnTo>
                  <a:pt x="39" y="451"/>
                </a:lnTo>
                <a:lnTo>
                  <a:pt x="42" y="447"/>
                </a:lnTo>
                <a:lnTo>
                  <a:pt x="43" y="441"/>
                </a:lnTo>
                <a:lnTo>
                  <a:pt x="45" y="441"/>
                </a:lnTo>
                <a:lnTo>
                  <a:pt x="45" y="439"/>
                </a:lnTo>
                <a:lnTo>
                  <a:pt x="49" y="438"/>
                </a:lnTo>
                <a:lnTo>
                  <a:pt x="49" y="435"/>
                </a:lnTo>
                <a:lnTo>
                  <a:pt x="51" y="433"/>
                </a:lnTo>
                <a:lnTo>
                  <a:pt x="57" y="423"/>
                </a:lnTo>
                <a:lnTo>
                  <a:pt x="59" y="423"/>
                </a:lnTo>
                <a:lnTo>
                  <a:pt x="61" y="418"/>
                </a:lnTo>
                <a:lnTo>
                  <a:pt x="69" y="416"/>
                </a:lnTo>
                <a:lnTo>
                  <a:pt x="73" y="413"/>
                </a:lnTo>
                <a:lnTo>
                  <a:pt x="74" y="410"/>
                </a:lnTo>
                <a:lnTo>
                  <a:pt x="77" y="409"/>
                </a:lnTo>
                <a:lnTo>
                  <a:pt x="80" y="405"/>
                </a:lnTo>
                <a:lnTo>
                  <a:pt x="80" y="401"/>
                </a:lnTo>
                <a:lnTo>
                  <a:pt x="81" y="400"/>
                </a:lnTo>
                <a:lnTo>
                  <a:pt x="80" y="400"/>
                </a:lnTo>
                <a:lnTo>
                  <a:pt x="80" y="399"/>
                </a:lnTo>
                <a:lnTo>
                  <a:pt x="81" y="397"/>
                </a:lnTo>
                <a:lnTo>
                  <a:pt x="81" y="395"/>
                </a:lnTo>
                <a:lnTo>
                  <a:pt x="84" y="392"/>
                </a:lnTo>
                <a:lnTo>
                  <a:pt x="88" y="391"/>
                </a:lnTo>
                <a:lnTo>
                  <a:pt x="88" y="388"/>
                </a:lnTo>
                <a:lnTo>
                  <a:pt x="88" y="388"/>
                </a:lnTo>
                <a:lnTo>
                  <a:pt x="91" y="385"/>
                </a:lnTo>
                <a:lnTo>
                  <a:pt x="98" y="374"/>
                </a:lnTo>
                <a:lnTo>
                  <a:pt x="100" y="367"/>
                </a:lnTo>
                <a:lnTo>
                  <a:pt x="111" y="357"/>
                </a:lnTo>
                <a:lnTo>
                  <a:pt x="113" y="353"/>
                </a:lnTo>
                <a:lnTo>
                  <a:pt x="119" y="348"/>
                </a:lnTo>
                <a:lnTo>
                  <a:pt x="121" y="344"/>
                </a:lnTo>
                <a:lnTo>
                  <a:pt x="119" y="337"/>
                </a:lnTo>
                <a:lnTo>
                  <a:pt x="119" y="332"/>
                </a:lnTo>
                <a:lnTo>
                  <a:pt x="117" y="328"/>
                </a:lnTo>
                <a:lnTo>
                  <a:pt x="113" y="323"/>
                </a:lnTo>
                <a:lnTo>
                  <a:pt x="109" y="319"/>
                </a:lnTo>
                <a:lnTo>
                  <a:pt x="104" y="317"/>
                </a:lnTo>
                <a:lnTo>
                  <a:pt x="104" y="315"/>
                </a:lnTo>
                <a:lnTo>
                  <a:pt x="100" y="309"/>
                </a:lnTo>
                <a:lnTo>
                  <a:pt x="100" y="300"/>
                </a:lnTo>
                <a:lnTo>
                  <a:pt x="99" y="298"/>
                </a:lnTo>
                <a:lnTo>
                  <a:pt x="98" y="290"/>
                </a:lnTo>
                <a:lnTo>
                  <a:pt x="96" y="289"/>
                </a:lnTo>
                <a:lnTo>
                  <a:pt x="98" y="288"/>
                </a:lnTo>
                <a:lnTo>
                  <a:pt x="102" y="282"/>
                </a:lnTo>
                <a:lnTo>
                  <a:pt x="100" y="278"/>
                </a:lnTo>
                <a:lnTo>
                  <a:pt x="100" y="272"/>
                </a:lnTo>
                <a:lnTo>
                  <a:pt x="100" y="267"/>
                </a:lnTo>
                <a:lnTo>
                  <a:pt x="99" y="263"/>
                </a:lnTo>
                <a:lnTo>
                  <a:pt x="96" y="261"/>
                </a:lnTo>
                <a:lnTo>
                  <a:pt x="99" y="257"/>
                </a:lnTo>
                <a:lnTo>
                  <a:pt x="100" y="254"/>
                </a:lnTo>
                <a:lnTo>
                  <a:pt x="103" y="243"/>
                </a:lnTo>
                <a:lnTo>
                  <a:pt x="116" y="186"/>
                </a:lnTo>
                <a:lnTo>
                  <a:pt x="120" y="172"/>
                </a:lnTo>
                <a:lnTo>
                  <a:pt x="123" y="162"/>
                </a:lnTo>
                <a:lnTo>
                  <a:pt x="137" y="102"/>
                </a:lnTo>
                <a:lnTo>
                  <a:pt x="138" y="94"/>
                </a:lnTo>
                <a:lnTo>
                  <a:pt x="158" y="17"/>
                </a:lnTo>
                <a:lnTo>
                  <a:pt x="160" y="0"/>
                </a:lnTo>
                <a:lnTo>
                  <a:pt x="224" y="14"/>
                </a:lnTo>
                <a:lnTo>
                  <a:pt x="214" y="65"/>
                </a:lnTo>
                <a:lnTo>
                  <a:pt x="208" y="94"/>
                </a:lnTo>
                <a:lnTo>
                  <a:pt x="202" y="116"/>
                </a:lnTo>
                <a:lnTo>
                  <a:pt x="204" y="118"/>
                </a:lnTo>
                <a:lnTo>
                  <a:pt x="205" y="122"/>
                </a:lnTo>
                <a:lnTo>
                  <a:pt x="208" y="129"/>
                </a:lnTo>
                <a:lnTo>
                  <a:pt x="208" y="131"/>
                </a:lnTo>
                <a:lnTo>
                  <a:pt x="212" y="134"/>
                </a:lnTo>
                <a:lnTo>
                  <a:pt x="212" y="137"/>
                </a:lnTo>
                <a:lnTo>
                  <a:pt x="212" y="142"/>
                </a:lnTo>
                <a:lnTo>
                  <a:pt x="214" y="143"/>
                </a:lnTo>
                <a:lnTo>
                  <a:pt x="215" y="147"/>
                </a:lnTo>
                <a:lnTo>
                  <a:pt x="216" y="148"/>
                </a:lnTo>
                <a:lnTo>
                  <a:pt x="216" y="155"/>
                </a:lnTo>
                <a:lnTo>
                  <a:pt x="218" y="158"/>
                </a:lnTo>
                <a:lnTo>
                  <a:pt x="218" y="160"/>
                </a:lnTo>
                <a:lnTo>
                  <a:pt x="212" y="164"/>
                </a:lnTo>
                <a:lnTo>
                  <a:pt x="215" y="166"/>
                </a:lnTo>
                <a:lnTo>
                  <a:pt x="215" y="169"/>
                </a:lnTo>
                <a:lnTo>
                  <a:pt x="219" y="172"/>
                </a:lnTo>
                <a:lnTo>
                  <a:pt x="218" y="173"/>
                </a:lnTo>
                <a:lnTo>
                  <a:pt x="216" y="174"/>
                </a:lnTo>
                <a:lnTo>
                  <a:pt x="212" y="173"/>
                </a:lnTo>
                <a:lnTo>
                  <a:pt x="210" y="174"/>
                </a:lnTo>
                <a:lnTo>
                  <a:pt x="210" y="176"/>
                </a:lnTo>
                <a:lnTo>
                  <a:pt x="215" y="180"/>
                </a:lnTo>
                <a:lnTo>
                  <a:pt x="216" y="181"/>
                </a:lnTo>
                <a:lnTo>
                  <a:pt x="219" y="184"/>
                </a:lnTo>
                <a:lnTo>
                  <a:pt x="222" y="187"/>
                </a:lnTo>
                <a:lnTo>
                  <a:pt x="223" y="191"/>
                </a:lnTo>
                <a:lnTo>
                  <a:pt x="224" y="193"/>
                </a:lnTo>
                <a:lnTo>
                  <a:pt x="228" y="195"/>
                </a:lnTo>
                <a:lnTo>
                  <a:pt x="229" y="197"/>
                </a:lnTo>
                <a:lnTo>
                  <a:pt x="233" y="197"/>
                </a:lnTo>
                <a:lnTo>
                  <a:pt x="235" y="199"/>
                </a:lnTo>
                <a:lnTo>
                  <a:pt x="235" y="206"/>
                </a:lnTo>
                <a:lnTo>
                  <a:pt x="241" y="214"/>
                </a:lnTo>
                <a:lnTo>
                  <a:pt x="243" y="216"/>
                </a:lnTo>
                <a:lnTo>
                  <a:pt x="244" y="218"/>
                </a:lnTo>
                <a:lnTo>
                  <a:pt x="244" y="220"/>
                </a:lnTo>
                <a:lnTo>
                  <a:pt x="247" y="224"/>
                </a:lnTo>
                <a:lnTo>
                  <a:pt x="248" y="230"/>
                </a:lnTo>
                <a:lnTo>
                  <a:pt x="248" y="232"/>
                </a:lnTo>
                <a:lnTo>
                  <a:pt x="251" y="232"/>
                </a:lnTo>
                <a:lnTo>
                  <a:pt x="253" y="236"/>
                </a:lnTo>
                <a:lnTo>
                  <a:pt x="255" y="238"/>
                </a:lnTo>
                <a:lnTo>
                  <a:pt x="253" y="240"/>
                </a:lnTo>
                <a:lnTo>
                  <a:pt x="251" y="243"/>
                </a:lnTo>
                <a:lnTo>
                  <a:pt x="255" y="250"/>
                </a:lnTo>
                <a:lnTo>
                  <a:pt x="257" y="250"/>
                </a:lnTo>
                <a:lnTo>
                  <a:pt x="258" y="253"/>
                </a:lnTo>
                <a:lnTo>
                  <a:pt x="261" y="254"/>
                </a:lnTo>
                <a:lnTo>
                  <a:pt x="262" y="255"/>
                </a:lnTo>
                <a:lnTo>
                  <a:pt x="260" y="261"/>
                </a:lnTo>
                <a:lnTo>
                  <a:pt x="262" y="261"/>
                </a:lnTo>
                <a:lnTo>
                  <a:pt x="266" y="259"/>
                </a:lnTo>
                <a:lnTo>
                  <a:pt x="269" y="259"/>
                </a:lnTo>
                <a:lnTo>
                  <a:pt x="270" y="264"/>
                </a:lnTo>
                <a:lnTo>
                  <a:pt x="269" y="265"/>
                </a:lnTo>
                <a:lnTo>
                  <a:pt x="269" y="267"/>
                </a:lnTo>
                <a:lnTo>
                  <a:pt x="270" y="271"/>
                </a:lnTo>
                <a:lnTo>
                  <a:pt x="275" y="271"/>
                </a:lnTo>
                <a:lnTo>
                  <a:pt x="279" y="272"/>
                </a:lnTo>
                <a:lnTo>
                  <a:pt x="282" y="271"/>
                </a:lnTo>
                <a:lnTo>
                  <a:pt x="287" y="271"/>
                </a:lnTo>
                <a:lnTo>
                  <a:pt x="289" y="272"/>
                </a:lnTo>
                <a:lnTo>
                  <a:pt x="289" y="275"/>
                </a:lnTo>
                <a:lnTo>
                  <a:pt x="288" y="279"/>
                </a:lnTo>
                <a:lnTo>
                  <a:pt x="286" y="286"/>
                </a:lnTo>
                <a:lnTo>
                  <a:pt x="284" y="286"/>
                </a:lnTo>
                <a:lnTo>
                  <a:pt x="282" y="288"/>
                </a:lnTo>
                <a:lnTo>
                  <a:pt x="282" y="293"/>
                </a:lnTo>
                <a:lnTo>
                  <a:pt x="280" y="296"/>
                </a:lnTo>
                <a:lnTo>
                  <a:pt x="279" y="297"/>
                </a:lnTo>
                <a:lnTo>
                  <a:pt x="275" y="307"/>
                </a:lnTo>
                <a:lnTo>
                  <a:pt x="272" y="310"/>
                </a:lnTo>
                <a:lnTo>
                  <a:pt x="272" y="310"/>
                </a:lnTo>
                <a:lnTo>
                  <a:pt x="274" y="314"/>
                </a:lnTo>
                <a:lnTo>
                  <a:pt x="272" y="317"/>
                </a:lnTo>
                <a:lnTo>
                  <a:pt x="270" y="319"/>
                </a:lnTo>
                <a:lnTo>
                  <a:pt x="268" y="319"/>
                </a:lnTo>
                <a:lnTo>
                  <a:pt x="266" y="321"/>
                </a:lnTo>
                <a:lnTo>
                  <a:pt x="268" y="323"/>
                </a:lnTo>
                <a:lnTo>
                  <a:pt x="269" y="324"/>
                </a:lnTo>
                <a:lnTo>
                  <a:pt x="270" y="327"/>
                </a:lnTo>
                <a:lnTo>
                  <a:pt x="269" y="329"/>
                </a:lnTo>
                <a:lnTo>
                  <a:pt x="266" y="332"/>
                </a:lnTo>
                <a:lnTo>
                  <a:pt x="268" y="333"/>
                </a:lnTo>
                <a:lnTo>
                  <a:pt x="266" y="336"/>
                </a:lnTo>
                <a:lnTo>
                  <a:pt x="270" y="339"/>
                </a:lnTo>
                <a:lnTo>
                  <a:pt x="272" y="340"/>
                </a:lnTo>
                <a:lnTo>
                  <a:pt x="269" y="342"/>
                </a:lnTo>
                <a:lnTo>
                  <a:pt x="269" y="344"/>
                </a:lnTo>
                <a:lnTo>
                  <a:pt x="270" y="349"/>
                </a:lnTo>
                <a:lnTo>
                  <a:pt x="269" y="350"/>
                </a:lnTo>
                <a:lnTo>
                  <a:pt x="266" y="349"/>
                </a:lnTo>
                <a:lnTo>
                  <a:pt x="264" y="350"/>
                </a:lnTo>
                <a:lnTo>
                  <a:pt x="262" y="350"/>
                </a:lnTo>
                <a:lnTo>
                  <a:pt x="260" y="353"/>
                </a:lnTo>
                <a:lnTo>
                  <a:pt x="256" y="357"/>
                </a:lnTo>
                <a:lnTo>
                  <a:pt x="257" y="358"/>
                </a:lnTo>
                <a:lnTo>
                  <a:pt x="257" y="361"/>
                </a:lnTo>
                <a:lnTo>
                  <a:pt x="260" y="365"/>
                </a:lnTo>
                <a:lnTo>
                  <a:pt x="258" y="366"/>
                </a:lnTo>
                <a:lnTo>
                  <a:pt x="258" y="369"/>
                </a:lnTo>
                <a:lnTo>
                  <a:pt x="253" y="370"/>
                </a:lnTo>
                <a:lnTo>
                  <a:pt x="255" y="374"/>
                </a:lnTo>
                <a:lnTo>
                  <a:pt x="251" y="377"/>
                </a:lnTo>
                <a:lnTo>
                  <a:pt x="255" y="377"/>
                </a:lnTo>
                <a:lnTo>
                  <a:pt x="256" y="379"/>
                </a:lnTo>
                <a:lnTo>
                  <a:pt x="258" y="379"/>
                </a:lnTo>
                <a:lnTo>
                  <a:pt x="260" y="381"/>
                </a:lnTo>
                <a:lnTo>
                  <a:pt x="261" y="385"/>
                </a:lnTo>
                <a:lnTo>
                  <a:pt x="264" y="387"/>
                </a:lnTo>
                <a:lnTo>
                  <a:pt x="265" y="389"/>
                </a:lnTo>
                <a:lnTo>
                  <a:pt x="266" y="391"/>
                </a:lnTo>
                <a:lnTo>
                  <a:pt x="272" y="388"/>
                </a:lnTo>
                <a:lnTo>
                  <a:pt x="272" y="387"/>
                </a:lnTo>
                <a:lnTo>
                  <a:pt x="274" y="385"/>
                </a:lnTo>
                <a:lnTo>
                  <a:pt x="276" y="385"/>
                </a:lnTo>
                <a:lnTo>
                  <a:pt x="279" y="385"/>
                </a:lnTo>
                <a:lnTo>
                  <a:pt x="282" y="385"/>
                </a:lnTo>
                <a:lnTo>
                  <a:pt x="283" y="381"/>
                </a:lnTo>
                <a:lnTo>
                  <a:pt x="286" y="381"/>
                </a:lnTo>
                <a:lnTo>
                  <a:pt x="288" y="377"/>
                </a:lnTo>
                <a:lnTo>
                  <a:pt x="291" y="377"/>
                </a:lnTo>
                <a:lnTo>
                  <a:pt x="292" y="375"/>
                </a:lnTo>
                <a:lnTo>
                  <a:pt x="292" y="374"/>
                </a:lnTo>
                <a:lnTo>
                  <a:pt x="292" y="373"/>
                </a:lnTo>
                <a:lnTo>
                  <a:pt x="296" y="371"/>
                </a:lnTo>
                <a:lnTo>
                  <a:pt x="296" y="374"/>
                </a:lnTo>
                <a:lnTo>
                  <a:pt x="299" y="375"/>
                </a:lnTo>
                <a:lnTo>
                  <a:pt x="297" y="377"/>
                </a:lnTo>
                <a:lnTo>
                  <a:pt x="299" y="379"/>
                </a:lnTo>
                <a:lnTo>
                  <a:pt x="299" y="381"/>
                </a:lnTo>
                <a:lnTo>
                  <a:pt x="303" y="381"/>
                </a:lnTo>
                <a:lnTo>
                  <a:pt x="304" y="383"/>
                </a:lnTo>
                <a:lnTo>
                  <a:pt x="305" y="385"/>
                </a:lnTo>
                <a:lnTo>
                  <a:pt x="301" y="392"/>
                </a:lnTo>
                <a:lnTo>
                  <a:pt x="305" y="392"/>
                </a:lnTo>
                <a:lnTo>
                  <a:pt x="305" y="393"/>
                </a:lnTo>
                <a:lnTo>
                  <a:pt x="305" y="396"/>
                </a:lnTo>
                <a:lnTo>
                  <a:pt x="304" y="399"/>
                </a:lnTo>
                <a:lnTo>
                  <a:pt x="304" y="402"/>
                </a:lnTo>
                <a:lnTo>
                  <a:pt x="305" y="406"/>
                </a:lnTo>
                <a:lnTo>
                  <a:pt x="304" y="412"/>
                </a:lnTo>
                <a:lnTo>
                  <a:pt x="307" y="416"/>
                </a:lnTo>
                <a:lnTo>
                  <a:pt x="307" y="418"/>
                </a:lnTo>
                <a:lnTo>
                  <a:pt x="309" y="424"/>
                </a:lnTo>
                <a:lnTo>
                  <a:pt x="311" y="427"/>
                </a:lnTo>
                <a:lnTo>
                  <a:pt x="311" y="431"/>
                </a:lnTo>
                <a:lnTo>
                  <a:pt x="311" y="433"/>
                </a:lnTo>
                <a:lnTo>
                  <a:pt x="311" y="433"/>
                </a:lnTo>
                <a:lnTo>
                  <a:pt x="313" y="435"/>
                </a:lnTo>
                <a:lnTo>
                  <a:pt x="315" y="437"/>
                </a:lnTo>
                <a:lnTo>
                  <a:pt x="315" y="439"/>
                </a:lnTo>
                <a:lnTo>
                  <a:pt x="317" y="441"/>
                </a:lnTo>
                <a:lnTo>
                  <a:pt x="317" y="441"/>
                </a:lnTo>
                <a:lnTo>
                  <a:pt x="318" y="443"/>
                </a:lnTo>
                <a:lnTo>
                  <a:pt x="318" y="445"/>
                </a:lnTo>
                <a:lnTo>
                  <a:pt x="318" y="448"/>
                </a:lnTo>
                <a:lnTo>
                  <a:pt x="317" y="452"/>
                </a:lnTo>
                <a:lnTo>
                  <a:pt x="315" y="453"/>
                </a:lnTo>
                <a:lnTo>
                  <a:pt x="315" y="453"/>
                </a:lnTo>
                <a:lnTo>
                  <a:pt x="313" y="453"/>
                </a:lnTo>
                <a:lnTo>
                  <a:pt x="315" y="462"/>
                </a:lnTo>
                <a:lnTo>
                  <a:pt x="317" y="464"/>
                </a:lnTo>
                <a:lnTo>
                  <a:pt x="322" y="468"/>
                </a:lnTo>
                <a:lnTo>
                  <a:pt x="322" y="470"/>
                </a:lnTo>
                <a:lnTo>
                  <a:pt x="323" y="472"/>
                </a:lnTo>
                <a:lnTo>
                  <a:pt x="329" y="469"/>
                </a:lnTo>
                <a:lnTo>
                  <a:pt x="330" y="469"/>
                </a:lnTo>
                <a:lnTo>
                  <a:pt x="336" y="476"/>
                </a:lnTo>
                <a:lnTo>
                  <a:pt x="336" y="478"/>
                </a:lnTo>
                <a:lnTo>
                  <a:pt x="338" y="480"/>
                </a:lnTo>
                <a:lnTo>
                  <a:pt x="336" y="482"/>
                </a:lnTo>
                <a:lnTo>
                  <a:pt x="340" y="484"/>
                </a:lnTo>
                <a:lnTo>
                  <a:pt x="340" y="490"/>
                </a:lnTo>
                <a:lnTo>
                  <a:pt x="336" y="494"/>
                </a:lnTo>
                <a:lnTo>
                  <a:pt x="340" y="496"/>
                </a:lnTo>
                <a:lnTo>
                  <a:pt x="338" y="499"/>
                </a:lnTo>
                <a:lnTo>
                  <a:pt x="340" y="501"/>
                </a:lnTo>
                <a:lnTo>
                  <a:pt x="340" y="504"/>
                </a:lnTo>
                <a:lnTo>
                  <a:pt x="340" y="508"/>
                </a:lnTo>
                <a:lnTo>
                  <a:pt x="338" y="509"/>
                </a:lnTo>
                <a:lnTo>
                  <a:pt x="340" y="509"/>
                </a:lnTo>
                <a:lnTo>
                  <a:pt x="343" y="513"/>
                </a:lnTo>
                <a:lnTo>
                  <a:pt x="347" y="515"/>
                </a:lnTo>
                <a:lnTo>
                  <a:pt x="347" y="517"/>
                </a:lnTo>
                <a:lnTo>
                  <a:pt x="348" y="520"/>
                </a:lnTo>
                <a:lnTo>
                  <a:pt x="351" y="518"/>
                </a:lnTo>
                <a:lnTo>
                  <a:pt x="351" y="516"/>
                </a:lnTo>
                <a:lnTo>
                  <a:pt x="351" y="513"/>
                </a:lnTo>
                <a:lnTo>
                  <a:pt x="354" y="509"/>
                </a:lnTo>
                <a:lnTo>
                  <a:pt x="356" y="508"/>
                </a:lnTo>
                <a:lnTo>
                  <a:pt x="359" y="508"/>
                </a:lnTo>
                <a:lnTo>
                  <a:pt x="360" y="507"/>
                </a:lnTo>
                <a:lnTo>
                  <a:pt x="365" y="509"/>
                </a:lnTo>
                <a:lnTo>
                  <a:pt x="373" y="512"/>
                </a:lnTo>
                <a:lnTo>
                  <a:pt x="375" y="513"/>
                </a:lnTo>
                <a:lnTo>
                  <a:pt x="378" y="513"/>
                </a:lnTo>
                <a:lnTo>
                  <a:pt x="381" y="516"/>
                </a:lnTo>
                <a:lnTo>
                  <a:pt x="385" y="516"/>
                </a:lnTo>
                <a:lnTo>
                  <a:pt x="387" y="512"/>
                </a:lnTo>
                <a:lnTo>
                  <a:pt x="387" y="509"/>
                </a:lnTo>
                <a:lnTo>
                  <a:pt x="393" y="508"/>
                </a:lnTo>
                <a:lnTo>
                  <a:pt x="394" y="507"/>
                </a:lnTo>
                <a:lnTo>
                  <a:pt x="396" y="507"/>
                </a:lnTo>
                <a:lnTo>
                  <a:pt x="396" y="509"/>
                </a:lnTo>
                <a:lnTo>
                  <a:pt x="398" y="511"/>
                </a:lnTo>
                <a:lnTo>
                  <a:pt x="403" y="512"/>
                </a:lnTo>
                <a:lnTo>
                  <a:pt x="404" y="513"/>
                </a:lnTo>
                <a:lnTo>
                  <a:pt x="407" y="512"/>
                </a:lnTo>
                <a:lnTo>
                  <a:pt x="410" y="513"/>
                </a:lnTo>
                <a:lnTo>
                  <a:pt x="411" y="512"/>
                </a:lnTo>
                <a:lnTo>
                  <a:pt x="414" y="513"/>
                </a:lnTo>
                <a:lnTo>
                  <a:pt x="416" y="512"/>
                </a:lnTo>
                <a:lnTo>
                  <a:pt x="421" y="512"/>
                </a:lnTo>
                <a:lnTo>
                  <a:pt x="425" y="518"/>
                </a:lnTo>
                <a:lnTo>
                  <a:pt x="427" y="517"/>
                </a:lnTo>
                <a:lnTo>
                  <a:pt x="428" y="517"/>
                </a:lnTo>
                <a:lnTo>
                  <a:pt x="432" y="516"/>
                </a:lnTo>
                <a:lnTo>
                  <a:pt x="435" y="515"/>
                </a:lnTo>
                <a:lnTo>
                  <a:pt x="439" y="517"/>
                </a:lnTo>
                <a:lnTo>
                  <a:pt x="443" y="516"/>
                </a:lnTo>
                <a:lnTo>
                  <a:pt x="447" y="520"/>
                </a:lnTo>
                <a:lnTo>
                  <a:pt x="449" y="518"/>
                </a:lnTo>
                <a:lnTo>
                  <a:pt x="450" y="518"/>
                </a:lnTo>
                <a:lnTo>
                  <a:pt x="450" y="517"/>
                </a:lnTo>
                <a:lnTo>
                  <a:pt x="449" y="517"/>
                </a:lnTo>
                <a:lnTo>
                  <a:pt x="447" y="513"/>
                </a:lnTo>
                <a:lnTo>
                  <a:pt x="449" y="511"/>
                </a:lnTo>
                <a:lnTo>
                  <a:pt x="449" y="508"/>
                </a:lnTo>
                <a:lnTo>
                  <a:pt x="451" y="508"/>
                </a:lnTo>
                <a:lnTo>
                  <a:pt x="453" y="508"/>
                </a:lnTo>
                <a:lnTo>
                  <a:pt x="453" y="505"/>
                </a:lnTo>
                <a:lnTo>
                  <a:pt x="451" y="503"/>
                </a:lnTo>
                <a:lnTo>
                  <a:pt x="454" y="501"/>
                </a:lnTo>
                <a:lnTo>
                  <a:pt x="458" y="503"/>
                </a:lnTo>
                <a:lnTo>
                  <a:pt x="459" y="500"/>
                </a:lnTo>
                <a:lnTo>
                  <a:pt x="460" y="499"/>
                </a:lnTo>
                <a:lnTo>
                  <a:pt x="462" y="501"/>
                </a:lnTo>
                <a:lnTo>
                  <a:pt x="463" y="501"/>
                </a:lnTo>
                <a:lnTo>
                  <a:pt x="463" y="504"/>
                </a:lnTo>
                <a:lnTo>
                  <a:pt x="464" y="507"/>
                </a:lnTo>
                <a:lnTo>
                  <a:pt x="466" y="508"/>
                </a:lnTo>
                <a:lnTo>
                  <a:pt x="466" y="511"/>
                </a:lnTo>
                <a:lnTo>
                  <a:pt x="468" y="513"/>
                </a:lnTo>
                <a:lnTo>
                  <a:pt x="467" y="516"/>
                </a:lnTo>
                <a:lnTo>
                  <a:pt x="468" y="518"/>
                </a:lnTo>
                <a:lnTo>
                  <a:pt x="470" y="520"/>
                </a:lnTo>
                <a:lnTo>
                  <a:pt x="470" y="521"/>
                </a:lnTo>
                <a:lnTo>
                  <a:pt x="474" y="524"/>
                </a:lnTo>
                <a:lnTo>
                  <a:pt x="474" y="526"/>
                </a:lnTo>
                <a:lnTo>
                  <a:pt x="475" y="529"/>
                </a:lnTo>
                <a:lnTo>
                  <a:pt x="479" y="530"/>
                </a:lnTo>
                <a:lnTo>
                  <a:pt x="470" y="578"/>
                </a:lnTo>
                <a:lnTo>
                  <a:pt x="463" y="625"/>
                </a:lnTo>
                <a:lnTo>
                  <a:pt x="459" y="647"/>
                </a:lnTo>
                <a:lnTo>
                  <a:pt x="454" y="674"/>
                </a:lnTo>
                <a:lnTo>
                  <a:pt x="446" y="726"/>
                </a:lnTo>
                <a:lnTo>
                  <a:pt x="437" y="775"/>
                </a:lnTo>
                <a:lnTo>
                  <a:pt x="404" y="770"/>
                </a:lnTo>
                <a:lnTo>
                  <a:pt x="360" y="761"/>
                </a:lnTo>
                <a:lnTo>
                  <a:pt x="356" y="761"/>
                </a:lnTo>
                <a:lnTo>
                  <a:pt x="295" y="749"/>
                </a:lnTo>
                <a:lnTo>
                  <a:pt x="218" y="735"/>
                </a:lnTo>
                <a:lnTo>
                  <a:pt x="201" y="732"/>
                </a:lnTo>
                <a:lnTo>
                  <a:pt x="144" y="720"/>
                </a:lnTo>
                <a:lnTo>
                  <a:pt x="78" y="706"/>
                </a:lnTo>
                <a:lnTo>
                  <a:pt x="1" y="688"/>
                </a:lnTo>
                <a:lnTo>
                  <a:pt x="0" y="688"/>
                </a:lnTo>
                <a:lnTo>
                  <a:pt x="38" y="524"/>
                </a:lnTo>
                <a:close/>
              </a:path>
            </a:pathLst>
          </a:custGeom>
          <a:solidFill>
            <a:schemeClr val="accent1">
              <a:lumMod val="60000"/>
              <a:lumOff val="40000"/>
            </a:schemeClr>
          </a:solidFill>
          <a:ln w="12700">
            <a:solidFill>
              <a:srgbClr val="FFFFFF"/>
            </a:solidFill>
            <a:round/>
            <a:headEnd/>
            <a:tailEnd/>
          </a:ln>
        </p:spPr>
        <p:txBody>
          <a:bodyPr/>
          <a:lstStyle/>
          <a:p>
            <a:pPr>
              <a:defRPr/>
            </a:pPr>
            <a:endParaRPr lang="en-US" sz="1350" kern="0">
              <a:solidFill>
                <a:sysClr val="windowText" lastClr="000000"/>
              </a:solidFill>
              <a:latin typeface="Calibri"/>
            </a:endParaRPr>
          </a:p>
        </p:txBody>
      </p:sp>
      <p:sp>
        <p:nvSpPr>
          <p:cNvPr id="184" name="Freeform 461"/>
          <p:cNvSpPr>
            <a:spLocks/>
          </p:cNvSpPr>
          <p:nvPr/>
        </p:nvSpPr>
        <p:spPr bwMode="auto">
          <a:xfrm>
            <a:off x="2347265" y="2255035"/>
            <a:ext cx="863022" cy="724019"/>
          </a:xfrm>
          <a:custGeom>
            <a:avLst/>
            <a:gdLst/>
            <a:ahLst/>
            <a:cxnLst>
              <a:cxn ang="0">
                <a:pos x="56" y="413"/>
              </a:cxn>
              <a:cxn ang="0">
                <a:pos x="0" y="370"/>
              </a:cxn>
              <a:cxn ang="0">
                <a:pos x="8" y="310"/>
              </a:cxn>
              <a:cxn ang="0">
                <a:pos x="47" y="257"/>
              </a:cxn>
              <a:cxn ang="0">
                <a:pos x="99" y="147"/>
              </a:cxn>
              <a:cxn ang="0">
                <a:pos x="130" y="68"/>
              </a:cxn>
              <a:cxn ang="0">
                <a:pos x="134" y="62"/>
              </a:cxn>
              <a:cxn ang="0">
                <a:pos x="143" y="24"/>
              </a:cxn>
              <a:cxn ang="0">
                <a:pos x="163" y="10"/>
              </a:cxn>
              <a:cxn ang="0">
                <a:pos x="171" y="8"/>
              </a:cxn>
              <a:cxn ang="0">
                <a:pos x="199" y="20"/>
              </a:cxn>
              <a:cxn ang="0">
                <a:pos x="212" y="24"/>
              </a:cxn>
              <a:cxn ang="0">
                <a:pos x="223" y="49"/>
              </a:cxn>
              <a:cxn ang="0">
                <a:pos x="220" y="64"/>
              </a:cxn>
              <a:cxn ang="0">
                <a:pos x="221" y="82"/>
              </a:cxn>
              <a:cxn ang="0">
                <a:pos x="242" y="95"/>
              </a:cxn>
              <a:cxn ang="0">
                <a:pos x="268" y="97"/>
              </a:cxn>
              <a:cxn ang="0">
                <a:pos x="283" y="94"/>
              </a:cxn>
              <a:cxn ang="0">
                <a:pos x="307" y="101"/>
              </a:cxn>
              <a:cxn ang="0">
                <a:pos x="319" y="105"/>
              </a:cxn>
              <a:cxn ang="0">
                <a:pos x="322" y="115"/>
              </a:cxn>
              <a:cxn ang="0">
                <a:pos x="338" y="115"/>
              </a:cxn>
              <a:cxn ang="0">
                <a:pos x="358" y="113"/>
              </a:cxn>
              <a:cxn ang="0">
                <a:pos x="371" y="118"/>
              </a:cxn>
              <a:cxn ang="0">
                <a:pos x="397" y="118"/>
              </a:cxn>
              <a:cxn ang="0">
                <a:pos x="421" y="117"/>
              </a:cxn>
              <a:cxn ang="0">
                <a:pos x="444" y="117"/>
              </a:cxn>
              <a:cxn ang="0">
                <a:pos x="468" y="121"/>
              </a:cxn>
              <a:cxn ang="0">
                <a:pos x="551" y="134"/>
              </a:cxn>
              <a:cxn ang="0">
                <a:pos x="625" y="154"/>
              </a:cxn>
              <a:cxn ang="0">
                <a:pos x="634" y="173"/>
              </a:cxn>
              <a:cxn ang="0">
                <a:pos x="644" y="191"/>
              </a:cxn>
              <a:cxn ang="0">
                <a:pos x="636" y="211"/>
              </a:cxn>
              <a:cxn ang="0">
                <a:pos x="613" y="243"/>
              </a:cxn>
              <a:cxn ang="0">
                <a:pos x="606" y="249"/>
              </a:cxn>
              <a:cxn ang="0">
                <a:pos x="606" y="254"/>
              </a:cxn>
              <a:cxn ang="0">
                <a:pos x="599" y="264"/>
              </a:cxn>
              <a:cxn ang="0">
                <a:pos x="584" y="278"/>
              </a:cxn>
              <a:cxn ang="0">
                <a:pos x="574" y="292"/>
              </a:cxn>
              <a:cxn ang="0">
                <a:pos x="567" y="301"/>
              </a:cxn>
              <a:cxn ang="0">
                <a:pos x="564" y="315"/>
              </a:cxn>
              <a:cxn ang="0">
                <a:pos x="572" y="319"/>
              </a:cxn>
              <a:cxn ang="0">
                <a:pos x="578" y="322"/>
              </a:cxn>
              <a:cxn ang="0">
                <a:pos x="582" y="334"/>
              </a:cxn>
              <a:cxn ang="0">
                <a:pos x="578" y="346"/>
              </a:cxn>
              <a:cxn ang="0">
                <a:pos x="570" y="359"/>
              </a:cxn>
              <a:cxn ang="0">
                <a:pos x="567" y="363"/>
              </a:cxn>
              <a:cxn ang="0">
                <a:pos x="525" y="542"/>
              </a:cxn>
              <a:cxn ang="0">
                <a:pos x="308" y="487"/>
              </a:cxn>
            </a:cxnLst>
            <a:rect l="0" t="0" r="r" b="b"/>
            <a:pathLst>
              <a:path w="646" h="542">
                <a:moveTo>
                  <a:pt x="206" y="459"/>
                </a:moveTo>
                <a:lnTo>
                  <a:pt x="144" y="441"/>
                </a:lnTo>
                <a:lnTo>
                  <a:pt x="78" y="419"/>
                </a:lnTo>
                <a:lnTo>
                  <a:pt x="56" y="413"/>
                </a:lnTo>
                <a:lnTo>
                  <a:pt x="35" y="406"/>
                </a:lnTo>
                <a:lnTo>
                  <a:pt x="7" y="398"/>
                </a:lnTo>
                <a:lnTo>
                  <a:pt x="0" y="384"/>
                </a:lnTo>
                <a:lnTo>
                  <a:pt x="0" y="370"/>
                </a:lnTo>
                <a:lnTo>
                  <a:pt x="4" y="352"/>
                </a:lnTo>
                <a:lnTo>
                  <a:pt x="11" y="340"/>
                </a:lnTo>
                <a:lnTo>
                  <a:pt x="12" y="334"/>
                </a:lnTo>
                <a:lnTo>
                  <a:pt x="8" y="310"/>
                </a:lnTo>
                <a:lnTo>
                  <a:pt x="16" y="299"/>
                </a:lnTo>
                <a:lnTo>
                  <a:pt x="33" y="274"/>
                </a:lnTo>
                <a:lnTo>
                  <a:pt x="33" y="270"/>
                </a:lnTo>
                <a:lnTo>
                  <a:pt x="47" y="257"/>
                </a:lnTo>
                <a:lnTo>
                  <a:pt x="56" y="243"/>
                </a:lnTo>
                <a:lnTo>
                  <a:pt x="67" y="221"/>
                </a:lnTo>
                <a:lnTo>
                  <a:pt x="83" y="182"/>
                </a:lnTo>
                <a:lnTo>
                  <a:pt x="99" y="147"/>
                </a:lnTo>
                <a:lnTo>
                  <a:pt x="102" y="132"/>
                </a:lnTo>
                <a:lnTo>
                  <a:pt x="114" y="111"/>
                </a:lnTo>
                <a:lnTo>
                  <a:pt x="124" y="88"/>
                </a:lnTo>
                <a:lnTo>
                  <a:pt x="130" y="68"/>
                </a:lnTo>
                <a:lnTo>
                  <a:pt x="134" y="68"/>
                </a:lnTo>
                <a:lnTo>
                  <a:pt x="135" y="72"/>
                </a:lnTo>
                <a:lnTo>
                  <a:pt x="138" y="70"/>
                </a:lnTo>
                <a:lnTo>
                  <a:pt x="134" y="62"/>
                </a:lnTo>
                <a:lnTo>
                  <a:pt x="139" y="49"/>
                </a:lnTo>
                <a:lnTo>
                  <a:pt x="139" y="41"/>
                </a:lnTo>
                <a:lnTo>
                  <a:pt x="143" y="32"/>
                </a:lnTo>
                <a:lnTo>
                  <a:pt x="143" y="24"/>
                </a:lnTo>
                <a:lnTo>
                  <a:pt x="149" y="19"/>
                </a:lnTo>
                <a:lnTo>
                  <a:pt x="152" y="0"/>
                </a:lnTo>
                <a:lnTo>
                  <a:pt x="161" y="12"/>
                </a:lnTo>
                <a:lnTo>
                  <a:pt x="163" y="10"/>
                </a:lnTo>
                <a:lnTo>
                  <a:pt x="163" y="5"/>
                </a:lnTo>
                <a:lnTo>
                  <a:pt x="167" y="4"/>
                </a:lnTo>
                <a:lnTo>
                  <a:pt x="167" y="8"/>
                </a:lnTo>
                <a:lnTo>
                  <a:pt x="171" y="8"/>
                </a:lnTo>
                <a:lnTo>
                  <a:pt x="183" y="6"/>
                </a:lnTo>
                <a:lnTo>
                  <a:pt x="191" y="19"/>
                </a:lnTo>
                <a:lnTo>
                  <a:pt x="195" y="20"/>
                </a:lnTo>
                <a:lnTo>
                  <a:pt x="199" y="20"/>
                </a:lnTo>
                <a:lnTo>
                  <a:pt x="202" y="19"/>
                </a:lnTo>
                <a:lnTo>
                  <a:pt x="204" y="19"/>
                </a:lnTo>
                <a:lnTo>
                  <a:pt x="208" y="20"/>
                </a:lnTo>
                <a:lnTo>
                  <a:pt x="212" y="24"/>
                </a:lnTo>
                <a:lnTo>
                  <a:pt x="216" y="29"/>
                </a:lnTo>
                <a:lnTo>
                  <a:pt x="220" y="35"/>
                </a:lnTo>
                <a:lnTo>
                  <a:pt x="220" y="40"/>
                </a:lnTo>
                <a:lnTo>
                  <a:pt x="223" y="49"/>
                </a:lnTo>
                <a:lnTo>
                  <a:pt x="221" y="53"/>
                </a:lnTo>
                <a:lnTo>
                  <a:pt x="221" y="57"/>
                </a:lnTo>
                <a:lnTo>
                  <a:pt x="221" y="60"/>
                </a:lnTo>
                <a:lnTo>
                  <a:pt x="220" y="64"/>
                </a:lnTo>
                <a:lnTo>
                  <a:pt x="220" y="68"/>
                </a:lnTo>
                <a:lnTo>
                  <a:pt x="219" y="72"/>
                </a:lnTo>
                <a:lnTo>
                  <a:pt x="217" y="79"/>
                </a:lnTo>
                <a:lnTo>
                  <a:pt x="221" y="82"/>
                </a:lnTo>
                <a:lnTo>
                  <a:pt x="223" y="86"/>
                </a:lnTo>
                <a:lnTo>
                  <a:pt x="229" y="88"/>
                </a:lnTo>
                <a:lnTo>
                  <a:pt x="237" y="94"/>
                </a:lnTo>
                <a:lnTo>
                  <a:pt x="242" y="95"/>
                </a:lnTo>
                <a:lnTo>
                  <a:pt x="244" y="99"/>
                </a:lnTo>
                <a:lnTo>
                  <a:pt x="248" y="99"/>
                </a:lnTo>
                <a:lnTo>
                  <a:pt x="262" y="99"/>
                </a:lnTo>
                <a:lnTo>
                  <a:pt x="268" y="97"/>
                </a:lnTo>
                <a:lnTo>
                  <a:pt x="269" y="96"/>
                </a:lnTo>
                <a:lnTo>
                  <a:pt x="273" y="96"/>
                </a:lnTo>
                <a:lnTo>
                  <a:pt x="277" y="94"/>
                </a:lnTo>
                <a:lnTo>
                  <a:pt x="283" y="94"/>
                </a:lnTo>
                <a:lnTo>
                  <a:pt x="287" y="95"/>
                </a:lnTo>
                <a:lnTo>
                  <a:pt x="289" y="96"/>
                </a:lnTo>
                <a:lnTo>
                  <a:pt x="302" y="97"/>
                </a:lnTo>
                <a:lnTo>
                  <a:pt x="307" y="101"/>
                </a:lnTo>
                <a:lnTo>
                  <a:pt x="308" y="101"/>
                </a:lnTo>
                <a:lnTo>
                  <a:pt x="312" y="101"/>
                </a:lnTo>
                <a:lnTo>
                  <a:pt x="316" y="103"/>
                </a:lnTo>
                <a:lnTo>
                  <a:pt x="319" y="105"/>
                </a:lnTo>
                <a:lnTo>
                  <a:pt x="322" y="108"/>
                </a:lnTo>
                <a:lnTo>
                  <a:pt x="322" y="109"/>
                </a:lnTo>
                <a:lnTo>
                  <a:pt x="322" y="113"/>
                </a:lnTo>
                <a:lnTo>
                  <a:pt x="322" y="115"/>
                </a:lnTo>
                <a:lnTo>
                  <a:pt x="326" y="115"/>
                </a:lnTo>
                <a:lnTo>
                  <a:pt x="330" y="113"/>
                </a:lnTo>
                <a:lnTo>
                  <a:pt x="334" y="113"/>
                </a:lnTo>
                <a:lnTo>
                  <a:pt x="338" y="115"/>
                </a:lnTo>
                <a:lnTo>
                  <a:pt x="340" y="115"/>
                </a:lnTo>
                <a:lnTo>
                  <a:pt x="343" y="117"/>
                </a:lnTo>
                <a:lnTo>
                  <a:pt x="347" y="115"/>
                </a:lnTo>
                <a:lnTo>
                  <a:pt x="358" y="113"/>
                </a:lnTo>
                <a:lnTo>
                  <a:pt x="362" y="111"/>
                </a:lnTo>
                <a:lnTo>
                  <a:pt x="365" y="111"/>
                </a:lnTo>
                <a:lnTo>
                  <a:pt x="368" y="113"/>
                </a:lnTo>
                <a:lnTo>
                  <a:pt x="371" y="118"/>
                </a:lnTo>
                <a:lnTo>
                  <a:pt x="375" y="121"/>
                </a:lnTo>
                <a:lnTo>
                  <a:pt x="387" y="121"/>
                </a:lnTo>
                <a:lnTo>
                  <a:pt x="392" y="122"/>
                </a:lnTo>
                <a:lnTo>
                  <a:pt x="397" y="118"/>
                </a:lnTo>
                <a:lnTo>
                  <a:pt x="404" y="118"/>
                </a:lnTo>
                <a:lnTo>
                  <a:pt x="409" y="117"/>
                </a:lnTo>
                <a:lnTo>
                  <a:pt x="418" y="117"/>
                </a:lnTo>
                <a:lnTo>
                  <a:pt x="421" y="117"/>
                </a:lnTo>
                <a:lnTo>
                  <a:pt x="433" y="118"/>
                </a:lnTo>
                <a:lnTo>
                  <a:pt x="436" y="115"/>
                </a:lnTo>
                <a:lnTo>
                  <a:pt x="439" y="115"/>
                </a:lnTo>
                <a:lnTo>
                  <a:pt x="444" y="117"/>
                </a:lnTo>
                <a:lnTo>
                  <a:pt x="450" y="117"/>
                </a:lnTo>
                <a:lnTo>
                  <a:pt x="454" y="118"/>
                </a:lnTo>
                <a:lnTo>
                  <a:pt x="460" y="118"/>
                </a:lnTo>
                <a:lnTo>
                  <a:pt x="468" y="121"/>
                </a:lnTo>
                <a:lnTo>
                  <a:pt x="470" y="121"/>
                </a:lnTo>
                <a:lnTo>
                  <a:pt x="479" y="119"/>
                </a:lnTo>
                <a:lnTo>
                  <a:pt x="483" y="117"/>
                </a:lnTo>
                <a:lnTo>
                  <a:pt x="551" y="134"/>
                </a:lnTo>
                <a:lnTo>
                  <a:pt x="578" y="140"/>
                </a:lnTo>
                <a:lnTo>
                  <a:pt x="585" y="143"/>
                </a:lnTo>
                <a:lnTo>
                  <a:pt x="624" y="152"/>
                </a:lnTo>
                <a:lnTo>
                  <a:pt x="625" y="154"/>
                </a:lnTo>
                <a:lnTo>
                  <a:pt x="625" y="163"/>
                </a:lnTo>
                <a:lnTo>
                  <a:pt x="629" y="169"/>
                </a:lnTo>
                <a:lnTo>
                  <a:pt x="629" y="171"/>
                </a:lnTo>
                <a:lnTo>
                  <a:pt x="634" y="173"/>
                </a:lnTo>
                <a:lnTo>
                  <a:pt x="638" y="177"/>
                </a:lnTo>
                <a:lnTo>
                  <a:pt x="642" y="182"/>
                </a:lnTo>
                <a:lnTo>
                  <a:pt x="644" y="186"/>
                </a:lnTo>
                <a:lnTo>
                  <a:pt x="644" y="191"/>
                </a:lnTo>
                <a:lnTo>
                  <a:pt x="646" y="198"/>
                </a:lnTo>
                <a:lnTo>
                  <a:pt x="644" y="202"/>
                </a:lnTo>
                <a:lnTo>
                  <a:pt x="638" y="207"/>
                </a:lnTo>
                <a:lnTo>
                  <a:pt x="636" y="211"/>
                </a:lnTo>
                <a:lnTo>
                  <a:pt x="625" y="221"/>
                </a:lnTo>
                <a:lnTo>
                  <a:pt x="623" y="228"/>
                </a:lnTo>
                <a:lnTo>
                  <a:pt x="616" y="239"/>
                </a:lnTo>
                <a:lnTo>
                  <a:pt x="613" y="243"/>
                </a:lnTo>
                <a:lnTo>
                  <a:pt x="613" y="243"/>
                </a:lnTo>
                <a:lnTo>
                  <a:pt x="613" y="245"/>
                </a:lnTo>
                <a:lnTo>
                  <a:pt x="609" y="246"/>
                </a:lnTo>
                <a:lnTo>
                  <a:pt x="606" y="249"/>
                </a:lnTo>
                <a:lnTo>
                  <a:pt x="606" y="251"/>
                </a:lnTo>
                <a:lnTo>
                  <a:pt x="605" y="253"/>
                </a:lnTo>
                <a:lnTo>
                  <a:pt x="605" y="254"/>
                </a:lnTo>
                <a:lnTo>
                  <a:pt x="606" y="254"/>
                </a:lnTo>
                <a:lnTo>
                  <a:pt x="605" y="255"/>
                </a:lnTo>
                <a:lnTo>
                  <a:pt x="605" y="259"/>
                </a:lnTo>
                <a:lnTo>
                  <a:pt x="602" y="263"/>
                </a:lnTo>
                <a:lnTo>
                  <a:pt x="599" y="264"/>
                </a:lnTo>
                <a:lnTo>
                  <a:pt x="598" y="267"/>
                </a:lnTo>
                <a:lnTo>
                  <a:pt x="594" y="271"/>
                </a:lnTo>
                <a:lnTo>
                  <a:pt x="586" y="272"/>
                </a:lnTo>
                <a:lnTo>
                  <a:pt x="584" y="278"/>
                </a:lnTo>
                <a:lnTo>
                  <a:pt x="582" y="278"/>
                </a:lnTo>
                <a:lnTo>
                  <a:pt x="576" y="288"/>
                </a:lnTo>
                <a:lnTo>
                  <a:pt x="574" y="289"/>
                </a:lnTo>
                <a:lnTo>
                  <a:pt x="574" y="292"/>
                </a:lnTo>
                <a:lnTo>
                  <a:pt x="570" y="293"/>
                </a:lnTo>
                <a:lnTo>
                  <a:pt x="570" y="296"/>
                </a:lnTo>
                <a:lnTo>
                  <a:pt x="568" y="296"/>
                </a:lnTo>
                <a:lnTo>
                  <a:pt x="567" y="301"/>
                </a:lnTo>
                <a:lnTo>
                  <a:pt x="564" y="305"/>
                </a:lnTo>
                <a:lnTo>
                  <a:pt x="566" y="310"/>
                </a:lnTo>
                <a:lnTo>
                  <a:pt x="564" y="314"/>
                </a:lnTo>
                <a:lnTo>
                  <a:pt x="564" y="315"/>
                </a:lnTo>
                <a:lnTo>
                  <a:pt x="566" y="319"/>
                </a:lnTo>
                <a:lnTo>
                  <a:pt x="568" y="319"/>
                </a:lnTo>
                <a:lnTo>
                  <a:pt x="570" y="318"/>
                </a:lnTo>
                <a:lnTo>
                  <a:pt x="572" y="319"/>
                </a:lnTo>
                <a:lnTo>
                  <a:pt x="572" y="322"/>
                </a:lnTo>
                <a:lnTo>
                  <a:pt x="574" y="323"/>
                </a:lnTo>
                <a:lnTo>
                  <a:pt x="576" y="322"/>
                </a:lnTo>
                <a:lnTo>
                  <a:pt x="578" y="322"/>
                </a:lnTo>
                <a:lnTo>
                  <a:pt x="578" y="324"/>
                </a:lnTo>
                <a:lnTo>
                  <a:pt x="578" y="327"/>
                </a:lnTo>
                <a:lnTo>
                  <a:pt x="582" y="331"/>
                </a:lnTo>
                <a:lnTo>
                  <a:pt x="582" y="334"/>
                </a:lnTo>
                <a:lnTo>
                  <a:pt x="578" y="338"/>
                </a:lnTo>
                <a:lnTo>
                  <a:pt x="578" y="338"/>
                </a:lnTo>
                <a:lnTo>
                  <a:pt x="576" y="340"/>
                </a:lnTo>
                <a:lnTo>
                  <a:pt x="578" y="346"/>
                </a:lnTo>
                <a:lnTo>
                  <a:pt x="574" y="350"/>
                </a:lnTo>
                <a:lnTo>
                  <a:pt x="574" y="354"/>
                </a:lnTo>
                <a:lnTo>
                  <a:pt x="572" y="356"/>
                </a:lnTo>
                <a:lnTo>
                  <a:pt x="570" y="359"/>
                </a:lnTo>
                <a:lnTo>
                  <a:pt x="570" y="361"/>
                </a:lnTo>
                <a:lnTo>
                  <a:pt x="568" y="361"/>
                </a:lnTo>
                <a:lnTo>
                  <a:pt x="568" y="363"/>
                </a:lnTo>
                <a:lnTo>
                  <a:pt x="567" y="363"/>
                </a:lnTo>
                <a:lnTo>
                  <a:pt x="566" y="365"/>
                </a:lnTo>
                <a:lnTo>
                  <a:pt x="566" y="370"/>
                </a:lnTo>
                <a:lnTo>
                  <a:pt x="563" y="378"/>
                </a:lnTo>
                <a:lnTo>
                  <a:pt x="525" y="542"/>
                </a:lnTo>
                <a:lnTo>
                  <a:pt x="440" y="522"/>
                </a:lnTo>
                <a:lnTo>
                  <a:pt x="358" y="501"/>
                </a:lnTo>
                <a:lnTo>
                  <a:pt x="355" y="501"/>
                </a:lnTo>
                <a:lnTo>
                  <a:pt x="308" y="487"/>
                </a:lnTo>
                <a:lnTo>
                  <a:pt x="246" y="470"/>
                </a:lnTo>
                <a:lnTo>
                  <a:pt x="206" y="459"/>
                </a:lnTo>
                <a:close/>
              </a:path>
            </a:pathLst>
          </a:custGeom>
          <a:solidFill>
            <a:schemeClr val="accent1">
              <a:lumMod val="60000"/>
              <a:lumOff val="40000"/>
            </a:schemeClr>
          </a:solidFill>
          <a:ln w="12700" cap="rnd">
            <a:solidFill>
              <a:srgbClr val="FFFFFF"/>
            </a:solidFill>
            <a:prstDash val="solid"/>
            <a:round/>
            <a:headEnd/>
            <a:tailEnd/>
          </a:ln>
        </p:spPr>
        <p:txBody>
          <a:bodyPr/>
          <a:lstStyle/>
          <a:p>
            <a:pPr>
              <a:defRPr/>
            </a:pPr>
            <a:endParaRPr lang="en-US" sz="1350" kern="0" dirty="0">
              <a:solidFill>
                <a:sysClr val="windowText" lastClr="000000"/>
              </a:solidFill>
              <a:latin typeface="Calibri"/>
            </a:endParaRPr>
          </a:p>
        </p:txBody>
      </p:sp>
      <p:sp>
        <p:nvSpPr>
          <p:cNvPr id="185" name="Freeform 480"/>
          <p:cNvSpPr>
            <a:spLocks/>
          </p:cNvSpPr>
          <p:nvPr/>
        </p:nvSpPr>
        <p:spPr bwMode="auto">
          <a:xfrm>
            <a:off x="3317164" y="2078705"/>
            <a:ext cx="1088798" cy="705318"/>
          </a:xfrm>
          <a:custGeom>
            <a:avLst/>
            <a:gdLst/>
            <a:ahLst/>
            <a:cxnLst>
              <a:cxn ang="0">
                <a:pos x="249" y="494"/>
              </a:cxn>
              <a:cxn ang="0">
                <a:pos x="248" y="503"/>
              </a:cxn>
              <a:cxn ang="0">
                <a:pos x="237" y="503"/>
              </a:cxn>
              <a:cxn ang="0">
                <a:pos x="223" y="504"/>
              </a:cxn>
              <a:cxn ang="0">
                <a:pos x="208" y="499"/>
              </a:cxn>
              <a:cxn ang="0">
                <a:pos x="194" y="495"/>
              </a:cxn>
              <a:cxn ang="0">
                <a:pos x="185" y="498"/>
              </a:cxn>
              <a:cxn ang="0">
                <a:pos x="171" y="498"/>
              </a:cxn>
              <a:cxn ang="0">
                <a:pos x="151" y="495"/>
              </a:cxn>
              <a:cxn ang="0">
                <a:pos x="145" y="503"/>
              </a:cxn>
              <a:cxn ang="0">
                <a:pos x="137" y="494"/>
              </a:cxn>
              <a:cxn ang="0">
                <a:pos x="134" y="480"/>
              </a:cxn>
              <a:cxn ang="0">
                <a:pos x="134" y="464"/>
              </a:cxn>
              <a:cxn ang="0">
                <a:pos x="120" y="456"/>
              </a:cxn>
              <a:cxn ang="0">
                <a:pos x="112" y="439"/>
              </a:cxn>
              <a:cxn ang="0">
                <a:pos x="116" y="429"/>
              </a:cxn>
              <a:cxn ang="0">
                <a:pos x="111" y="421"/>
              </a:cxn>
              <a:cxn ang="0">
                <a:pos x="107" y="410"/>
              </a:cxn>
              <a:cxn ang="0">
                <a:pos x="102" y="388"/>
              </a:cxn>
              <a:cxn ang="0">
                <a:pos x="99" y="378"/>
              </a:cxn>
              <a:cxn ang="0">
                <a:pos x="97" y="365"/>
              </a:cxn>
              <a:cxn ang="0">
                <a:pos x="90" y="359"/>
              </a:cxn>
              <a:cxn ang="0">
                <a:pos x="84" y="366"/>
              </a:cxn>
              <a:cxn ang="0">
                <a:pos x="72" y="370"/>
              </a:cxn>
              <a:cxn ang="0">
                <a:pos x="62" y="373"/>
              </a:cxn>
              <a:cxn ang="0">
                <a:pos x="52" y="363"/>
              </a:cxn>
              <a:cxn ang="0">
                <a:pos x="56" y="352"/>
              </a:cxn>
              <a:cxn ang="0">
                <a:pos x="58" y="338"/>
              </a:cxn>
              <a:cxn ang="0">
                <a:pos x="68" y="335"/>
              </a:cxn>
              <a:cxn ang="0">
                <a:pos x="64" y="322"/>
              </a:cxn>
              <a:cxn ang="0">
                <a:pos x="66" y="310"/>
              </a:cxn>
              <a:cxn ang="0">
                <a:pos x="70" y="303"/>
              </a:cxn>
              <a:cxn ang="0">
                <a:pos x="77" y="283"/>
              </a:cxn>
              <a:cxn ang="0">
                <a:pos x="84" y="271"/>
              </a:cxn>
              <a:cxn ang="0">
                <a:pos x="80" y="257"/>
              </a:cxn>
              <a:cxn ang="0">
                <a:pos x="66" y="251"/>
              </a:cxn>
              <a:cxn ang="0">
                <a:pos x="58" y="246"/>
              </a:cxn>
              <a:cxn ang="0">
                <a:pos x="52" y="236"/>
              </a:cxn>
              <a:cxn ang="0">
                <a:pos x="49" y="218"/>
              </a:cxn>
              <a:cxn ang="0">
                <a:pos x="42" y="204"/>
              </a:cxn>
              <a:cxn ang="0">
                <a:pos x="31" y="183"/>
              </a:cxn>
              <a:cxn ang="0">
                <a:pos x="20" y="173"/>
              </a:cxn>
              <a:cxn ang="0">
                <a:pos x="8" y="160"/>
              </a:cxn>
              <a:cxn ang="0">
                <a:pos x="13" y="155"/>
              </a:cxn>
              <a:cxn ang="0">
                <a:pos x="14" y="140"/>
              </a:cxn>
              <a:cxn ang="0">
                <a:pos x="10" y="122"/>
              </a:cxn>
              <a:cxn ang="0">
                <a:pos x="2" y="104"/>
              </a:cxn>
              <a:cxn ang="0">
                <a:pos x="109" y="20"/>
              </a:cxn>
              <a:cxn ang="0">
                <a:pos x="454" y="81"/>
              </a:cxn>
              <a:cxn ang="0">
                <a:pos x="815" y="124"/>
              </a:cxn>
              <a:cxn ang="0">
                <a:pos x="803" y="293"/>
              </a:cxn>
              <a:cxn ang="0">
                <a:pos x="790" y="439"/>
              </a:cxn>
              <a:cxn ang="0">
                <a:pos x="708" y="520"/>
              </a:cxn>
              <a:cxn ang="0">
                <a:pos x="456" y="490"/>
              </a:cxn>
              <a:cxn ang="0">
                <a:pos x="285" y="464"/>
              </a:cxn>
              <a:cxn ang="0">
                <a:pos x="272" y="510"/>
              </a:cxn>
              <a:cxn ang="0">
                <a:pos x="266" y="499"/>
              </a:cxn>
              <a:cxn ang="0">
                <a:pos x="261" y="487"/>
              </a:cxn>
              <a:cxn ang="0">
                <a:pos x="252" y="487"/>
              </a:cxn>
            </a:cxnLst>
            <a:rect l="0" t="0" r="r" b="b"/>
            <a:pathLst>
              <a:path w="815" h="528">
                <a:moveTo>
                  <a:pt x="249" y="489"/>
                </a:moveTo>
                <a:lnTo>
                  <a:pt x="249" y="489"/>
                </a:lnTo>
                <a:lnTo>
                  <a:pt x="251" y="491"/>
                </a:lnTo>
                <a:lnTo>
                  <a:pt x="251" y="494"/>
                </a:lnTo>
                <a:lnTo>
                  <a:pt x="249" y="494"/>
                </a:lnTo>
                <a:lnTo>
                  <a:pt x="247" y="494"/>
                </a:lnTo>
                <a:lnTo>
                  <a:pt x="247" y="497"/>
                </a:lnTo>
                <a:lnTo>
                  <a:pt x="245" y="499"/>
                </a:lnTo>
                <a:lnTo>
                  <a:pt x="247" y="503"/>
                </a:lnTo>
                <a:lnTo>
                  <a:pt x="248" y="503"/>
                </a:lnTo>
                <a:lnTo>
                  <a:pt x="248" y="504"/>
                </a:lnTo>
                <a:lnTo>
                  <a:pt x="247" y="504"/>
                </a:lnTo>
                <a:lnTo>
                  <a:pt x="245" y="506"/>
                </a:lnTo>
                <a:lnTo>
                  <a:pt x="241" y="502"/>
                </a:lnTo>
                <a:lnTo>
                  <a:pt x="237" y="503"/>
                </a:lnTo>
                <a:lnTo>
                  <a:pt x="233" y="501"/>
                </a:lnTo>
                <a:lnTo>
                  <a:pt x="230" y="502"/>
                </a:lnTo>
                <a:lnTo>
                  <a:pt x="226" y="503"/>
                </a:lnTo>
                <a:lnTo>
                  <a:pt x="225" y="503"/>
                </a:lnTo>
                <a:lnTo>
                  <a:pt x="223" y="504"/>
                </a:lnTo>
                <a:lnTo>
                  <a:pt x="219" y="498"/>
                </a:lnTo>
                <a:lnTo>
                  <a:pt x="214" y="498"/>
                </a:lnTo>
                <a:lnTo>
                  <a:pt x="212" y="499"/>
                </a:lnTo>
                <a:lnTo>
                  <a:pt x="209" y="498"/>
                </a:lnTo>
                <a:lnTo>
                  <a:pt x="208" y="499"/>
                </a:lnTo>
                <a:lnTo>
                  <a:pt x="205" y="498"/>
                </a:lnTo>
                <a:lnTo>
                  <a:pt x="202" y="499"/>
                </a:lnTo>
                <a:lnTo>
                  <a:pt x="201" y="498"/>
                </a:lnTo>
                <a:lnTo>
                  <a:pt x="196" y="497"/>
                </a:lnTo>
                <a:lnTo>
                  <a:pt x="194" y="495"/>
                </a:lnTo>
                <a:lnTo>
                  <a:pt x="194" y="493"/>
                </a:lnTo>
                <a:lnTo>
                  <a:pt x="192" y="493"/>
                </a:lnTo>
                <a:lnTo>
                  <a:pt x="191" y="494"/>
                </a:lnTo>
                <a:lnTo>
                  <a:pt x="185" y="495"/>
                </a:lnTo>
                <a:lnTo>
                  <a:pt x="185" y="498"/>
                </a:lnTo>
                <a:lnTo>
                  <a:pt x="183" y="502"/>
                </a:lnTo>
                <a:lnTo>
                  <a:pt x="179" y="502"/>
                </a:lnTo>
                <a:lnTo>
                  <a:pt x="176" y="499"/>
                </a:lnTo>
                <a:lnTo>
                  <a:pt x="173" y="499"/>
                </a:lnTo>
                <a:lnTo>
                  <a:pt x="171" y="498"/>
                </a:lnTo>
                <a:lnTo>
                  <a:pt x="163" y="495"/>
                </a:lnTo>
                <a:lnTo>
                  <a:pt x="158" y="493"/>
                </a:lnTo>
                <a:lnTo>
                  <a:pt x="157" y="494"/>
                </a:lnTo>
                <a:lnTo>
                  <a:pt x="154" y="494"/>
                </a:lnTo>
                <a:lnTo>
                  <a:pt x="151" y="495"/>
                </a:lnTo>
                <a:lnTo>
                  <a:pt x="149" y="499"/>
                </a:lnTo>
                <a:lnTo>
                  <a:pt x="149" y="502"/>
                </a:lnTo>
                <a:lnTo>
                  <a:pt x="149" y="504"/>
                </a:lnTo>
                <a:lnTo>
                  <a:pt x="146" y="506"/>
                </a:lnTo>
                <a:lnTo>
                  <a:pt x="145" y="503"/>
                </a:lnTo>
                <a:lnTo>
                  <a:pt x="145" y="501"/>
                </a:lnTo>
                <a:lnTo>
                  <a:pt x="141" y="499"/>
                </a:lnTo>
                <a:lnTo>
                  <a:pt x="138" y="495"/>
                </a:lnTo>
                <a:lnTo>
                  <a:pt x="136" y="495"/>
                </a:lnTo>
                <a:lnTo>
                  <a:pt x="137" y="494"/>
                </a:lnTo>
                <a:lnTo>
                  <a:pt x="137" y="490"/>
                </a:lnTo>
                <a:lnTo>
                  <a:pt x="138" y="487"/>
                </a:lnTo>
                <a:lnTo>
                  <a:pt x="136" y="485"/>
                </a:lnTo>
                <a:lnTo>
                  <a:pt x="137" y="482"/>
                </a:lnTo>
                <a:lnTo>
                  <a:pt x="134" y="480"/>
                </a:lnTo>
                <a:lnTo>
                  <a:pt x="137" y="475"/>
                </a:lnTo>
                <a:lnTo>
                  <a:pt x="137" y="470"/>
                </a:lnTo>
                <a:lnTo>
                  <a:pt x="134" y="468"/>
                </a:lnTo>
                <a:lnTo>
                  <a:pt x="136" y="466"/>
                </a:lnTo>
                <a:lnTo>
                  <a:pt x="134" y="464"/>
                </a:lnTo>
                <a:lnTo>
                  <a:pt x="133" y="462"/>
                </a:lnTo>
                <a:lnTo>
                  <a:pt x="128" y="455"/>
                </a:lnTo>
                <a:lnTo>
                  <a:pt x="126" y="455"/>
                </a:lnTo>
                <a:lnTo>
                  <a:pt x="121" y="458"/>
                </a:lnTo>
                <a:lnTo>
                  <a:pt x="120" y="456"/>
                </a:lnTo>
                <a:lnTo>
                  <a:pt x="120" y="454"/>
                </a:lnTo>
                <a:lnTo>
                  <a:pt x="115" y="450"/>
                </a:lnTo>
                <a:lnTo>
                  <a:pt x="113" y="448"/>
                </a:lnTo>
                <a:lnTo>
                  <a:pt x="111" y="439"/>
                </a:lnTo>
                <a:lnTo>
                  <a:pt x="112" y="439"/>
                </a:lnTo>
                <a:lnTo>
                  <a:pt x="113" y="439"/>
                </a:lnTo>
                <a:lnTo>
                  <a:pt x="115" y="438"/>
                </a:lnTo>
                <a:lnTo>
                  <a:pt x="116" y="434"/>
                </a:lnTo>
                <a:lnTo>
                  <a:pt x="116" y="430"/>
                </a:lnTo>
                <a:lnTo>
                  <a:pt x="116" y="429"/>
                </a:lnTo>
                <a:lnTo>
                  <a:pt x="115" y="427"/>
                </a:lnTo>
                <a:lnTo>
                  <a:pt x="115" y="427"/>
                </a:lnTo>
                <a:lnTo>
                  <a:pt x="112" y="425"/>
                </a:lnTo>
                <a:lnTo>
                  <a:pt x="113" y="423"/>
                </a:lnTo>
                <a:lnTo>
                  <a:pt x="111" y="421"/>
                </a:lnTo>
                <a:lnTo>
                  <a:pt x="109" y="419"/>
                </a:lnTo>
                <a:lnTo>
                  <a:pt x="109" y="419"/>
                </a:lnTo>
                <a:lnTo>
                  <a:pt x="109" y="417"/>
                </a:lnTo>
                <a:lnTo>
                  <a:pt x="109" y="413"/>
                </a:lnTo>
                <a:lnTo>
                  <a:pt x="107" y="410"/>
                </a:lnTo>
                <a:lnTo>
                  <a:pt x="105" y="404"/>
                </a:lnTo>
                <a:lnTo>
                  <a:pt x="105" y="402"/>
                </a:lnTo>
                <a:lnTo>
                  <a:pt x="102" y="398"/>
                </a:lnTo>
                <a:lnTo>
                  <a:pt x="103" y="392"/>
                </a:lnTo>
                <a:lnTo>
                  <a:pt x="102" y="388"/>
                </a:lnTo>
                <a:lnTo>
                  <a:pt x="102" y="384"/>
                </a:lnTo>
                <a:lnTo>
                  <a:pt x="103" y="382"/>
                </a:lnTo>
                <a:lnTo>
                  <a:pt x="103" y="379"/>
                </a:lnTo>
                <a:lnTo>
                  <a:pt x="103" y="378"/>
                </a:lnTo>
                <a:lnTo>
                  <a:pt x="99" y="378"/>
                </a:lnTo>
                <a:lnTo>
                  <a:pt x="103" y="371"/>
                </a:lnTo>
                <a:lnTo>
                  <a:pt x="102" y="369"/>
                </a:lnTo>
                <a:lnTo>
                  <a:pt x="101" y="367"/>
                </a:lnTo>
                <a:lnTo>
                  <a:pt x="97" y="366"/>
                </a:lnTo>
                <a:lnTo>
                  <a:pt x="97" y="365"/>
                </a:lnTo>
                <a:lnTo>
                  <a:pt x="95" y="363"/>
                </a:lnTo>
                <a:lnTo>
                  <a:pt x="97" y="361"/>
                </a:lnTo>
                <a:lnTo>
                  <a:pt x="94" y="359"/>
                </a:lnTo>
                <a:lnTo>
                  <a:pt x="94" y="357"/>
                </a:lnTo>
                <a:lnTo>
                  <a:pt x="90" y="359"/>
                </a:lnTo>
                <a:lnTo>
                  <a:pt x="90" y="359"/>
                </a:lnTo>
                <a:lnTo>
                  <a:pt x="90" y="361"/>
                </a:lnTo>
                <a:lnTo>
                  <a:pt x="89" y="363"/>
                </a:lnTo>
                <a:lnTo>
                  <a:pt x="86" y="363"/>
                </a:lnTo>
                <a:lnTo>
                  <a:pt x="84" y="366"/>
                </a:lnTo>
                <a:lnTo>
                  <a:pt x="81" y="367"/>
                </a:lnTo>
                <a:lnTo>
                  <a:pt x="80" y="370"/>
                </a:lnTo>
                <a:lnTo>
                  <a:pt x="77" y="370"/>
                </a:lnTo>
                <a:lnTo>
                  <a:pt x="74" y="371"/>
                </a:lnTo>
                <a:lnTo>
                  <a:pt x="72" y="370"/>
                </a:lnTo>
                <a:lnTo>
                  <a:pt x="70" y="373"/>
                </a:lnTo>
                <a:lnTo>
                  <a:pt x="70" y="374"/>
                </a:lnTo>
                <a:lnTo>
                  <a:pt x="64" y="377"/>
                </a:lnTo>
                <a:lnTo>
                  <a:pt x="63" y="375"/>
                </a:lnTo>
                <a:lnTo>
                  <a:pt x="62" y="373"/>
                </a:lnTo>
                <a:lnTo>
                  <a:pt x="59" y="370"/>
                </a:lnTo>
                <a:lnTo>
                  <a:pt x="58" y="367"/>
                </a:lnTo>
                <a:lnTo>
                  <a:pt x="56" y="365"/>
                </a:lnTo>
                <a:lnTo>
                  <a:pt x="54" y="365"/>
                </a:lnTo>
                <a:lnTo>
                  <a:pt x="52" y="363"/>
                </a:lnTo>
                <a:lnTo>
                  <a:pt x="49" y="363"/>
                </a:lnTo>
                <a:lnTo>
                  <a:pt x="52" y="359"/>
                </a:lnTo>
                <a:lnTo>
                  <a:pt x="51" y="356"/>
                </a:lnTo>
                <a:lnTo>
                  <a:pt x="56" y="355"/>
                </a:lnTo>
                <a:lnTo>
                  <a:pt x="56" y="352"/>
                </a:lnTo>
                <a:lnTo>
                  <a:pt x="58" y="351"/>
                </a:lnTo>
                <a:lnTo>
                  <a:pt x="55" y="347"/>
                </a:lnTo>
                <a:lnTo>
                  <a:pt x="55" y="344"/>
                </a:lnTo>
                <a:lnTo>
                  <a:pt x="54" y="343"/>
                </a:lnTo>
                <a:lnTo>
                  <a:pt x="58" y="338"/>
                </a:lnTo>
                <a:lnTo>
                  <a:pt x="60" y="336"/>
                </a:lnTo>
                <a:lnTo>
                  <a:pt x="62" y="336"/>
                </a:lnTo>
                <a:lnTo>
                  <a:pt x="64" y="335"/>
                </a:lnTo>
                <a:lnTo>
                  <a:pt x="66" y="336"/>
                </a:lnTo>
                <a:lnTo>
                  <a:pt x="68" y="335"/>
                </a:lnTo>
                <a:lnTo>
                  <a:pt x="66" y="330"/>
                </a:lnTo>
                <a:lnTo>
                  <a:pt x="66" y="328"/>
                </a:lnTo>
                <a:lnTo>
                  <a:pt x="70" y="326"/>
                </a:lnTo>
                <a:lnTo>
                  <a:pt x="68" y="324"/>
                </a:lnTo>
                <a:lnTo>
                  <a:pt x="64" y="322"/>
                </a:lnTo>
                <a:lnTo>
                  <a:pt x="66" y="319"/>
                </a:lnTo>
                <a:lnTo>
                  <a:pt x="64" y="318"/>
                </a:lnTo>
                <a:lnTo>
                  <a:pt x="66" y="315"/>
                </a:lnTo>
                <a:lnTo>
                  <a:pt x="68" y="313"/>
                </a:lnTo>
                <a:lnTo>
                  <a:pt x="66" y="310"/>
                </a:lnTo>
                <a:lnTo>
                  <a:pt x="66" y="309"/>
                </a:lnTo>
                <a:lnTo>
                  <a:pt x="64" y="306"/>
                </a:lnTo>
                <a:lnTo>
                  <a:pt x="66" y="305"/>
                </a:lnTo>
                <a:lnTo>
                  <a:pt x="68" y="305"/>
                </a:lnTo>
                <a:lnTo>
                  <a:pt x="70" y="303"/>
                </a:lnTo>
                <a:lnTo>
                  <a:pt x="72" y="299"/>
                </a:lnTo>
                <a:lnTo>
                  <a:pt x="70" y="296"/>
                </a:lnTo>
                <a:lnTo>
                  <a:pt x="70" y="296"/>
                </a:lnTo>
                <a:lnTo>
                  <a:pt x="73" y="293"/>
                </a:lnTo>
                <a:lnTo>
                  <a:pt x="77" y="283"/>
                </a:lnTo>
                <a:lnTo>
                  <a:pt x="78" y="282"/>
                </a:lnTo>
                <a:lnTo>
                  <a:pt x="80" y="279"/>
                </a:lnTo>
                <a:lnTo>
                  <a:pt x="80" y="274"/>
                </a:lnTo>
                <a:lnTo>
                  <a:pt x="82" y="272"/>
                </a:lnTo>
                <a:lnTo>
                  <a:pt x="84" y="271"/>
                </a:lnTo>
                <a:lnTo>
                  <a:pt x="86" y="264"/>
                </a:lnTo>
                <a:lnTo>
                  <a:pt x="87" y="260"/>
                </a:lnTo>
                <a:lnTo>
                  <a:pt x="87" y="258"/>
                </a:lnTo>
                <a:lnTo>
                  <a:pt x="85" y="257"/>
                </a:lnTo>
                <a:lnTo>
                  <a:pt x="80" y="257"/>
                </a:lnTo>
                <a:lnTo>
                  <a:pt x="77" y="258"/>
                </a:lnTo>
                <a:lnTo>
                  <a:pt x="73" y="257"/>
                </a:lnTo>
                <a:lnTo>
                  <a:pt x="68" y="257"/>
                </a:lnTo>
                <a:lnTo>
                  <a:pt x="66" y="253"/>
                </a:lnTo>
                <a:lnTo>
                  <a:pt x="66" y="251"/>
                </a:lnTo>
                <a:lnTo>
                  <a:pt x="68" y="250"/>
                </a:lnTo>
                <a:lnTo>
                  <a:pt x="66" y="245"/>
                </a:lnTo>
                <a:lnTo>
                  <a:pt x="64" y="245"/>
                </a:lnTo>
                <a:lnTo>
                  <a:pt x="60" y="247"/>
                </a:lnTo>
                <a:lnTo>
                  <a:pt x="58" y="246"/>
                </a:lnTo>
                <a:lnTo>
                  <a:pt x="60" y="241"/>
                </a:lnTo>
                <a:lnTo>
                  <a:pt x="59" y="239"/>
                </a:lnTo>
                <a:lnTo>
                  <a:pt x="56" y="239"/>
                </a:lnTo>
                <a:lnTo>
                  <a:pt x="55" y="236"/>
                </a:lnTo>
                <a:lnTo>
                  <a:pt x="52" y="236"/>
                </a:lnTo>
                <a:lnTo>
                  <a:pt x="49" y="229"/>
                </a:lnTo>
                <a:lnTo>
                  <a:pt x="51" y="225"/>
                </a:lnTo>
                <a:lnTo>
                  <a:pt x="52" y="224"/>
                </a:lnTo>
                <a:lnTo>
                  <a:pt x="51" y="221"/>
                </a:lnTo>
                <a:lnTo>
                  <a:pt x="49" y="218"/>
                </a:lnTo>
                <a:lnTo>
                  <a:pt x="45" y="218"/>
                </a:lnTo>
                <a:lnTo>
                  <a:pt x="45" y="216"/>
                </a:lnTo>
                <a:lnTo>
                  <a:pt x="45" y="210"/>
                </a:lnTo>
                <a:lnTo>
                  <a:pt x="42" y="206"/>
                </a:lnTo>
                <a:lnTo>
                  <a:pt x="42" y="204"/>
                </a:lnTo>
                <a:lnTo>
                  <a:pt x="41" y="202"/>
                </a:lnTo>
                <a:lnTo>
                  <a:pt x="39" y="200"/>
                </a:lnTo>
                <a:lnTo>
                  <a:pt x="33" y="192"/>
                </a:lnTo>
                <a:lnTo>
                  <a:pt x="33" y="185"/>
                </a:lnTo>
                <a:lnTo>
                  <a:pt x="31" y="183"/>
                </a:lnTo>
                <a:lnTo>
                  <a:pt x="27" y="183"/>
                </a:lnTo>
                <a:lnTo>
                  <a:pt x="26" y="181"/>
                </a:lnTo>
                <a:lnTo>
                  <a:pt x="22" y="179"/>
                </a:lnTo>
                <a:lnTo>
                  <a:pt x="21" y="177"/>
                </a:lnTo>
                <a:lnTo>
                  <a:pt x="20" y="173"/>
                </a:lnTo>
                <a:lnTo>
                  <a:pt x="17" y="169"/>
                </a:lnTo>
                <a:lnTo>
                  <a:pt x="14" y="167"/>
                </a:lnTo>
                <a:lnTo>
                  <a:pt x="13" y="166"/>
                </a:lnTo>
                <a:lnTo>
                  <a:pt x="8" y="161"/>
                </a:lnTo>
                <a:lnTo>
                  <a:pt x="8" y="160"/>
                </a:lnTo>
                <a:lnTo>
                  <a:pt x="10" y="159"/>
                </a:lnTo>
                <a:lnTo>
                  <a:pt x="14" y="160"/>
                </a:lnTo>
                <a:lnTo>
                  <a:pt x="16" y="159"/>
                </a:lnTo>
                <a:lnTo>
                  <a:pt x="17" y="158"/>
                </a:lnTo>
                <a:lnTo>
                  <a:pt x="13" y="155"/>
                </a:lnTo>
                <a:lnTo>
                  <a:pt x="13" y="152"/>
                </a:lnTo>
                <a:lnTo>
                  <a:pt x="10" y="150"/>
                </a:lnTo>
                <a:lnTo>
                  <a:pt x="16" y="146"/>
                </a:lnTo>
                <a:lnTo>
                  <a:pt x="16" y="144"/>
                </a:lnTo>
                <a:lnTo>
                  <a:pt x="14" y="140"/>
                </a:lnTo>
                <a:lnTo>
                  <a:pt x="14" y="134"/>
                </a:lnTo>
                <a:lnTo>
                  <a:pt x="13" y="133"/>
                </a:lnTo>
                <a:lnTo>
                  <a:pt x="12" y="129"/>
                </a:lnTo>
                <a:lnTo>
                  <a:pt x="10" y="128"/>
                </a:lnTo>
                <a:lnTo>
                  <a:pt x="10" y="122"/>
                </a:lnTo>
                <a:lnTo>
                  <a:pt x="10" y="120"/>
                </a:lnTo>
                <a:lnTo>
                  <a:pt x="6" y="117"/>
                </a:lnTo>
                <a:lnTo>
                  <a:pt x="6" y="115"/>
                </a:lnTo>
                <a:lnTo>
                  <a:pt x="3" y="108"/>
                </a:lnTo>
                <a:lnTo>
                  <a:pt x="2" y="104"/>
                </a:lnTo>
                <a:lnTo>
                  <a:pt x="0" y="101"/>
                </a:lnTo>
                <a:lnTo>
                  <a:pt x="6" y="80"/>
                </a:lnTo>
                <a:lnTo>
                  <a:pt x="12" y="51"/>
                </a:lnTo>
                <a:lnTo>
                  <a:pt x="22" y="0"/>
                </a:lnTo>
                <a:lnTo>
                  <a:pt x="109" y="20"/>
                </a:lnTo>
                <a:lnTo>
                  <a:pt x="153" y="28"/>
                </a:lnTo>
                <a:lnTo>
                  <a:pt x="277" y="52"/>
                </a:lnTo>
                <a:lnTo>
                  <a:pt x="336" y="63"/>
                </a:lnTo>
                <a:lnTo>
                  <a:pt x="372" y="68"/>
                </a:lnTo>
                <a:lnTo>
                  <a:pt x="454" y="81"/>
                </a:lnTo>
                <a:lnTo>
                  <a:pt x="538" y="92"/>
                </a:lnTo>
                <a:lnTo>
                  <a:pt x="608" y="101"/>
                </a:lnTo>
                <a:lnTo>
                  <a:pt x="679" y="111"/>
                </a:lnTo>
                <a:lnTo>
                  <a:pt x="749" y="117"/>
                </a:lnTo>
                <a:lnTo>
                  <a:pt x="815" y="124"/>
                </a:lnTo>
                <a:lnTo>
                  <a:pt x="815" y="160"/>
                </a:lnTo>
                <a:lnTo>
                  <a:pt x="811" y="186"/>
                </a:lnTo>
                <a:lnTo>
                  <a:pt x="808" y="225"/>
                </a:lnTo>
                <a:lnTo>
                  <a:pt x="803" y="285"/>
                </a:lnTo>
                <a:lnTo>
                  <a:pt x="803" y="293"/>
                </a:lnTo>
                <a:lnTo>
                  <a:pt x="796" y="363"/>
                </a:lnTo>
                <a:lnTo>
                  <a:pt x="795" y="373"/>
                </a:lnTo>
                <a:lnTo>
                  <a:pt x="794" y="398"/>
                </a:lnTo>
                <a:lnTo>
                  <a:pt x="790" y="433"/>
                </a:lnTo>
                <a:lnTo>
                  <a:pt x="790" y="439"/>
                </a:lnTo>
                <a:lnTo>
                  <a:pt x="783" y="506"/>
                </a:lnTo>
                <a:lnTo>
                  <a:pt x="782" y="528"/>
                </a:lnTo>
                <a:lnTo>
                  <a:pt x="780" y="528"/>
                </a:lnTo>
                <a:lnTo>
                  <a:pt x="712" y="520"/>
                </a:lnTo>
                <a:lnTo>
                  <a:pt x="708" y="520"/>
                </a:lnTo>
                <a:lnTo>
                  <a:pt x="641" y="514"/>
                </a:lnTo>
                <a:lnTo>
                  <a:pt x="623" y="512"/>
                </a:lnTo>
                <a:lnTo>
                  <a:pt x="508" y="498"/>
                </a:lnTo>
                <a:lnTo>
                  <a:pt x="483" y="494"/>
                </a:lnTo>
                <a:lnTo>
                  <a:pt x="456" y="490"/>
                </a:lnTo>
                <a:lnTo>
                  <a:pt x="373" y="478"/>
                </a:lnTo>
                <a:lnTo>
                  <a:pt x="359" y="475"/>
                </a:lnTo>
                <a:lnTo>
                  <a:pt x="332" y="472"/>
                </a:lnTo>
                <a:lnTo>
                  <a:pt x="329" y="472"/>
                </a:lnTo>
                <a:lnTo>
                  <a:pt x="285" y="464"/>
                </a:lnTo>
                <a:lnTo>
                  <a:pt x="279" y="497"/>
                </a:lnTo>
                <a:lnTo>
                  <a:pt x="277" y="516"/>
                </a:lnTo>
                <a:lnTo>
                  <a:pt x="273" y="514"/>
                </a:lnTo>
                <a:lnTo>
                  <a:pt x="272" y="512"/>
                </a:lnTo>
                <a:lnTo>
                  <a:pt x="272" y="510"/>
                </a:lnTo>
                <a:lnTo>
                  <a:pt x="268" y="507"/>
                </a:lnTo>
                <a:lnTo>
                  <a:pt x="268" y="506"/>
                </a:lnTo>
                <a:lnTo>
                  <a:pt x="266" y="504"/>
                </a:lnTo>
                <a:lnTo>
                  <a:pt x="265" y="502"/>
                </a:lnTo>
                <a:lnTo>
                  <a:pt x="266" y="499"/>
                </a:lnTo>
                <a:lnTo>
                  <a:pt x="264" y="497"/>
                </a:lnTo>
                <a:lnTo>
                  <a:pt x="264" y="494"/>
                </a:lnTo>
                <a:lnTo>
                  <a:pt x="262" y="493"/>
                </a:lnTo>
                <a:lnTo>
                  <a:pt x="261" y="490"/>
                </a:lnTo>
                <a:lnTo>
                  <a:pt x="261" y="487"/>
                </a:lnTo>
                <a:lnTo>
                  <a:pt x="260" y="487"/>
                </a:lnTo>
                <a:lnTo>
                  <a:pt x="258" y="485"/>
                </a:lnTo>
                <a:lnTo>
                  <a:pt x="257" y="486"/>
                </a:lnTo>
                <a:lnTo>
                  <a:pt x="256" y="489"/>
                </a:lnTo>
                <a:lnTo>
                  <a:pt x="252" y="487"/>
                </a:lnTo>
                <a:lnTo>
                  <a:pt x="249" y="489"/>
                </a:lnTo>
                <a:close/>
              </a:path>
            </a:pathLst>
          </a:custGeom>
          <a:solidFill>
            <a:schemeClr val="accent1">
              <a:lumMod val="60000"/>
              <a:lumOff val="40000"/>
            </a:schemeClr>
          </a:solidFill>
          <a:ln w="12700">
            <a:solidFill>
              <a:srgbClr val="FFFFFF"/>
            </a:solidFill>
            <a:round/>
            <a:headEnd/>
            <a:tailEnd/>
          </a:ln>
        </p:spPr>
        <p:txBody>
          <a:bodyPr/>
          <a:lstStyle/>
          <a:p>
            <a:pPr>
              <a:defRPr/>
            </a:pPr>
            <a:endParaRPr lang="en-US" sz="1350" kern="0">
              <a:solidFill>
                <a:sysClr val="windowText" lastClr="000000"/>
              </a:solidFill>
              <a:latin typeface="Calibri"/>
            </a:endParaRPr>
          </a:p>
        </p:txBody>
      </p:sp>
      <p:sp>
        <p:nvSpPr>
          <p:cNvPr id="186" name="Freeform 483"/>
          <p:cNvSpPr>
            <a:spLocks/>
          </p:cNvSpPr>
          <p:nvPr/>
        </p:nvSpPr>
        <p:spPr bwMode="auto">
          <a:xfrm>
            <a:off x="4373898" y="2244349"/>
            <a:ext cx="705381" cy="447503"/>
          </a:xfrm>
          <a:custGeom>
            <a:avLst/>
            <a:gdLst/>
            <a:ahLst/>
            <a:cxnLst>
              <a:cxn ang="0">
                <a:pos x="305" y="328"/>
              </a:cxn>
              <a:cxn ang="0">
                <a:pos x="144" y="321"/>
              </a:cxn>
              <a:cxn ang="0">
                <a:pos x="0" y="309"/>
              </a:cxn>
              <a:cxn ang="0">
                <a:pos x="6" y="239"/>
              </a:cxn>
              <a:cxn ang="0">
                <a:pos x="18" y="101"/>
              </a:cxn>
              <a:cxn ang="0">
                <a:pos x="26" y="0"/>
              </a:cxn>
              <a:cxn ang="0">
                <a:pos x="198" y="13"/>
              </a:cxn>
              <a:cxn ang="0">
                <a:pos x="365" y="20"/>
              </a:cxn>
              <a:cxn ang="0">
                <a:pos x="484" y="31"/>
              </a:cxn>
              <a:cxn ang="0">
                <a:pos x="487" y="43"/>
              </a:cxn>
              <a:cxn ang="0">
                <a:pos x="489" y="45"/>
              </a:cxn>
              <a:cxn ang="0">
                <a:pos x="489" y="52"/>
              </a:cxn>
              <a:cxn ang="0">
                <a:pos x="492" y="57"/>
              </a:cxn>
              <a:cxn ang="0">
                <a:pos x="491" y="62"/>
              </a:cxn>
              <a:cxn ang="0">
                <a:pos x="488" y="66"/>
              </a:cxn>
              <a:cxn ang="0">
                <a:pos x="488" y="70"/>
              </a:cxn>
              <a:cxn ang="0">
                <a:pos x="489" y="80"/>
              </a:cxn>
              <a:cxn ang="0">
                <a:pos x="488" y="83"/>
              </a:cxn>
              <a:cxn ang="0">
                <a:pos x="489" y="86"/>
              </a:cxn>
              <a:cxn ang="0">
                <a:pos x="489" y="88"/>
              </a:cxn>
              <a:cxn ang="0">
                <a:pos x="489" y="94"/>
              </a:cxn>
              <a:cxn ang="0">
                <a:pos x="491" y="96"/>
              </a:cxn>
              <a:cxn ang="0">
                <a:pos x="491" y="99"/>
              </a:cxn>
              <a:cxn ang="0">
                <a:pos x="489" y="103"/>
              </a:cxn>
              <a:cxn ang="0">
                <a:pos x="489" y="105"/>
              </a:cxn>
              <a:cxn ang="0">
                <a:pos x="489" y="111"/>
              </a:cxn>
              <a:cxn ang="0">
                <a:pos x="492" y="115"/>
              </a:cxn>
              <a:cxn ang="0">
                <a:pos x="495" y="130"/>
              </a:cxn>
              <a:cxn ang="0">
                <a:pos x="499" y="138"/>
              </a:cxn>
              <a:cxn ang="0">
                <a:pos x="501" y="146"/>
              </a:cxn>
              <a:cxn ang="0">
                <a:pos x="505" y="159"/>
              </a:cxn>
              <a:cxn ang="0">
                <a:pos x="508" y="169"/>
              </a:cxn>
              <a:cxn ang="0">
                <a:pos x="508" y="175"/>
              </a:cxn>
              <a:cxn ang="0">
                <a:pos x="507" y="185"/>
              </a:cxn>
              <a:cxn ang="0">
                <a:pos x="508" y="190"/>
              </a:cxn>
              <a:cxn ang="0">
                <a:pos x="509" y="196"/>
              </a:cxn>
              <a:cxn ang="0">
                <a:pos x="509" y="210"/>
              </a:cxn>
              <a:cxn ang="0">
                <a:pos x="509" y="219"/>
              </a:cxn>
              <a:cxn ang="0">
                <a:pos x="509" y="227"/>
              </a:cxn>
              <a:cxn ang="0">
                <a:pos x="510" y="232"/>
              </a:cxn>
              <a:cxn ang="0">
                <a:pos x="514" y="233"/>
              </a:cxn>
              <a:cxn ang="0">
                <a:pos x="513" y="242"/>
              </a:cxn>
              <a:cxn ang="0">
                <a:pos x="512" y="257"/>
              </a:cxn>
              <a:cxn ang="0">
                <a:pos x="513" y="267"/>
              </a:cxn>
              <a:cxn ang="0">
                <a:pos x="517" y="280"/>
              </a:cxn>
              <a:cxn ang="0">
                <a:pos x="521" y="292"/>
              </a:cxn>
              <a:cxn ang="0">
                <a:pos x="525" y="303"/>
              </a:cxn>
              <a:cxn ang="0">
                <a:pos x="526" y="310"/>
              </a:cxn>
              <a:cxn ang="0">
                <a:pos x="528" y="334"/>
              </a:cxn>
              <a:cxn ang="0">
                <a:pos x="427" y="334"/>
              </a:cxn>
            </a:cxnLst>
            <a:rect l="0" t="0" r="r" b="b"/>
            <a:pathLst>
              <a:path w="528" h="334">
                <a:moveTo>
                  <a:pt x="375" y="331"/>
                </a:moveTo>
                <a:lnTo>
                  <a:pt x="355" y="331"/>
                </a:lnTo>
                <a:lnTo>
                  <a:pt x="305" y="328"/>
                </a:lnTo>
                <a:lnTo>
                  <a:pt x="293" y="328"/>
                </a:lnTo>
                <a:lnTo>
                  <a:pt x="248" y="326"/>
                </a:lnTo>
                <a:lnTo>
                  <a:pt x="144" y="321"/>
                </a:lnTo>
                <a:lnTo>
                  <a:pt x="77" y="315"/>
                </a:lnTo>
                <a:lnTo>
                  <a:pt x="74" y="315"/>
                </a:lnTo>
                <a:lnTo>
                  <a:pt x="0" y="309"/>
                </a:lnTo>
                <a:lnTo>
                  <a:pt x="4" y="274"/>
                </a:lnTo>
                <a:lnTo>
                  <a:pt x="6" y="249"/>
                </a:lnTo>
                <a:lnTo>
                  <a:pt x="6" y="239"/>
                </a:lnTo>
                <a:lnTo>
                  <a:pt x="13" y="169"/>
                </a:lnTo>
                <a:lnTo>
                  <a:pt x="13" y="161"/>
                </a:lnTo>
                <a:lnTo>
                  <a:pt x="18" y="101"/>
                </a:lnTo>
                <a:lnTo>
                  <a:pt x="22" y="62"/>
                </a:lnTo>
                <a:lnTo>
                  <a:pt x="25" y="36"/>
                </a:lnTo>
                <a:lnTo>
                  <a:pt x="26" y="0"/>
                </a:lnTo>
                <a:lnTo>
                  <a:pt x="102" y="6"/>
                </a:lnTo>
                <a:lnTo>
                  <a:pt x="163" y="10"/>
                </a:lnTo>
                <a:lnTo>
                  <a:pt x="198" y="13"/>
                </a:lnTo>
                <a:lnTo>
                  <a:pt x="286" y="18"/>
                </a:lnTo>
                <a:lnTo>
                  <a:pt x="330" y="20"/>
                </a:lnTo>
                <a:lnTo>
                  <a:pt x="365" y="20"/>
                </a:lnTo>
                <a:lnTo>
                  <a:pt x="437" y="23"/>
                </a:lnTo>
                <a:lnTo>
                  <a:pt x="484" y="23"/>
                </a:lnTo>
                <a:lnTo>
                  <a:pt x="484" y="31"/>
                </a:lnTo>
                <a:lnTo>
                  <a:pt x="488" y="36"/>
                </a:lnTo>
                <a:lnTo>
                  <a:pt x="488" y="40"/>
                </a:lnTo>
                <a:lnTo>
                  <a:pt x="487" y="43"/>
                </a:lnTo>
                <a:lnTo>
                  <a:pt x="488" y="43"/>
                </a:lnTo>
                <a:lnTo>
                  <a:pt x="488" y="44"/>
                </a:lnTo>
                <a:lnTo>
                  <a:pt x="489" y="45"/>
                </a:lnTo>
                <a:lnTo>
                  <a:pt x="489" y="48"/>
                </a:lnTo>
                <a:lnTo>
                  <a:pt x="491" y="49"/>
                </a:lnTo>
                <a:lnTo>
                  <a:pt x="489" y="52"/>
                </a:lnTo>
                <a:lnTo>
                  <a:pt x="492" y="53"/>
                </a:lnTo>
                <a:lnTo>
                  <a:pt x="491" y="55"/>
                </a:lnTo>
                <a:lnTo>
                  <a:pt x="492" y="57"/>
                </a:lnTo>
                <a:lnTo>
                  <a:pt x="492" y="61"/>
                </a:lnTo>
                <a:lnTo>
                  <a:pt x="491" y="61"/>
                </a:lnTo>
                <a:lnTo>
                  <a:pt x="491" y="62"/>
                </a:lnTo>
                <a:lnTo>
                  <a:pt x="489" y="62"/>
                </a:lnTo>
                <a:lnTo>
                  <a:pt x="489" y="66"/>
                </a:lnTo>
                <a:lnTo>
                  <a:pt x="488" y="66"/>
                </a:lnTo>
                <a:lnTo>
                  <a:pt x="488" y="68"/>
                </a:lnTo>
                <a:lnTo>
                  <a:pt x="489" y="69"/>
                </a:lnTo>
                <a:lnTo>
                  <a:pt x="488" y="70"/>
                </a:lnTo>
                <a:lnTo>
                  <a:pt x="489" y="72"/>
                </a:lnTo>
                <a:lnTo>
                  <a:pt x="489" y="73"/>
                </a:lnTo>
                <a:lnTo>
                  <a:pt x="489" y="80"/>
                </a:lnTo>
                <a:lnTo>
                  <a:pt x="491" y="80"/>
                </a:lnTo>
                <a:lnTo>
                  <a:pt x="491" y="83"/>
                </a:lnTo>
                <a:lnTo>
                  <a:pt x="488" y="83"/>
                </a:lnTo>
                <a:lnTo>
                  <a:pt x="489" y="83"/>
                </a:lnTo>
                <a:lnTo>
                  <a:pt x="488" y="86"/>
                </a:lnTo>
                <a:lnTo>
                  <a:pt x="489" y="86"/>
                </a:lnTo>
                <a:lnTo>
                  <a:pt x="489" y="87"/>
                </a:lnTo>
                <a:lnTo>
                  <a:pt x="488" y="88"/>
                </a:lnTo>
                <a:lnTo>
                  <a:pt x="489" y="88"/>
                </a:lnTo>
                <a:lnTo>
                  <a:pt x="489" y="92"/>
                </a:lnTo>
                <a:lnTo>
                  <a:pt x="491" y="92"/>
                </a:lnTo>
                <a:lnTo>
                  <a:pt x="489" y="94"/>
                </a:lnTo>
                <a:lnTo>
                  <a:pt x="491" y="95"/>
                </a:lnTo>
                <a:lnTo>
                  <a:pt x="489" y="95"/>
                </a:lnTo>
                <a:lnTo>
                  <a:pt x="491" y="96"/>
                </a:lnTo>
                <a:lnTo>
                  <a:pt x="491" y="97"/>
                </a:lnTo>
                <a:lnTo>
                  <a:pt x="489" y="99"/>
                </a:lnTo>
                <a:lnTo>
                  <a:pt x="491" y="99"/>
                </a:lnTo>
                <a:lnTo>
                  <a:pt x="489" y="101"/>
                </a:lnTo>
                <a:lnTo>
                  <a:pt x="491" y="103"/>
                </a:lnTo>
                <a:lnTo>
                  <a:pt x="489" y="103"/>
                </a:lnTo>
                <a:lnTo>
                  <a:pt x="491" y="104"/>
                </a:lnTo>
                <a:lnTo>
                  <a:pt x="489" y="104"/>
                </a:lnTo>
                <a:lnTo>
                  <a:pt x="489" y="105"/>
                </a:lnTo>
                <a:lnTo>
                  <a:pt x="489" y="108"/>
                </a:lnTo>
                <a:lnTo>
                  <a:pt x="491" y="109"/>
                </a:lnTo>
                <a:lnTo>
                  <a:pt x="489" y="111"/>
                </a:lnTo>
                <a:lnTo>
                  <a:pt x="491" y="111"/>
                </a:lnTo>
                <a:lnTo>
                  <a:pt x="491" y="113"/>
                </a:lnTo>
                <a:lnTo>
                  <a:pt x="492" y="115"/>
                </a:lnTo>
                <a:lnTo>
                  <a:pt x="492" y="119"/>
                </a:lnTo>
                <a:lnTo>
                  <a:pt x="493" y="121"/>
                </a:lnTo>
                <a:lnTo>
                  <a:pt x="495" y="130"/>
                </a:lnTo>
                <a:lnTo>
                  <a:pt x="497" y="134"/>
                </a:lnTo>
                <a:lnTo>
                  <a:pt x="497" y="138"/>
                </a:lnTo>
                <a:lnTo>
                  <a:pt x="499" y="138"/>
                </a:lnTo>
                <a:lnTo>
                  <a:pt x="500" y="143"/>
                </a:lnTo>
                <a:lnTo>
                  <a:pt x="500" y="144"/>
                </a:lnTo>
                <a:lnTo>
                  <a:pt x="501" y="146"/>
                </a:lnTo>
                <a:lnTo>
                  <a:pt x="503" y="150"/>
                </a:lnTo>
                <a:lnTo>
                  <a:pt x="504" y="155"/>
                </a:lnTo>
                <a:lnTo>
                  <a:pt x="505" y="159"/>
                </a:lnTo>
                <a:lnTo>
                  <a:pt x="507" y="164"/>
                </a:lnTo>
                <a:lnTo>
                  <a:pt x="508" y="165"/>
                </a:lnTo>
                <a:lnTo>
                  <a:pt x="508" y="169"/>
                </a:lnTo>
                <a:lnTo>
                  <a:pt x="508" y="172"/>
                </a:lnTo>
                <a:lnTo>
                  <a:pt x="508" y="175"/>
                </a:lnTo>
                <a:lnTo>
                  <a:pt x="508" y="175"/>
                </a:lnTo>
                <a:lnTo>
                  <a:pt x="507" y="179"/>
                </a:lnTo>
                <a:lnTo>
                  <a:pt x="508" y="182"/>
                </a:lnTo>
                <a:lnTo>
                  <a:pt x="507" y="185"/>
                </a:lnTo>
                <a:lnTo>
                  <a:pt x="508" y="185"/>
                </a:lnTo>
                <a:lnTo>
                  <a:pt x="509" y="187"/>
                </a:lnTo>
                <a:lnTo>
                  <a:pt x="508" y="190"/>
                </a:lnTo>
                <a:lnTo>
                  <a:pt x="509" y="193"/>
                </a:lnTo>
                <a:lnTo>
                  <a:pt x="508" y="195"/>
                </a:lnTo>
                <a:lnTo>
                  <a:pt x="509" y="196"/>
                </a:lnTo>
                <a:lnTo>
                  <a:pt x="508" y="200"/>
                </a:lnTo>
                <a:lnTo>
                  <a:pt x="509" y="202"/>
                </a:lnTo>
                <a:lnTo>
                  <a:pt x="509" y="210"/>
                </a:lnTo>
                <a:lnTo>
                  <a:pt x="509" y="211"/>
                </a:lnTo>
                <a:lnTo>
                  <a:pt x="510" y="218"/>
                </a:lnTo>
                <a:lnTo>
                  <a:pt x="509" y="219"/>
                </a:lnTo>
                <a:lnTo>
                  <a:pt x="509" y="223"/>
                </a:lnTo>
                <a:lnTo>
                  <a:pt x="509" y="225"/>
                </a:lnTo>
                <a:lnTo>
                  <a:pt x="509" y="227"/>
                </a:lnTo>
                <a:lnTo>
                  <a:pt x="510" y="229"/>
                </a:lnTo>
                <a:lnTo>
                  <a:pt x="512" y="229"/>
                </a:lnTo>
                <a:lnTo>
                  <a:pt x="510" y="232"/>
                </a:lnTo>
                <a:lnTo>
                  <a:pt x="512" y="232"/>
                </a:lnTo>
                <a:lnTo>
                  <a:pt x="512" y="233"/>
                </a:lnTo>
                <a:lnTo>
                  <a:pt x="514" y="233"/>
                </a:lnTo>
                <a:lnTo>
                  <a:pt x="514" y="235"/>
                </a:lnTo>
                <a:lnTo>
                  <a:pt x="513" y="239"/>
                </a:lnTo>
                <a:lnTo>
                  <a:pt x="513" y="242"/>
                </a:lnTo>
                <a:lnTo>
                  <a:pt x="512" y="247"/>
                </a:lnTo>
                <a:lnTo>
                  <a:pt x="512" y="251"/>
                </a:lnTo>
                <a:lnTo>
                  <a:pt x="512" y="257"/>
                </a:lnTo>
                <a:lnTo>
                  <a:pt x="512" y="259"/>
                </a:lnTo>
                <a:lnTo>
                  <a:pt x="512" y="264"/>
                </a:lnTo>
                <a:lnTo>
                  <a:pt x="513" y="267"/>
                </a:lnTo>
                <a:lnTo>
                  <a:pt x="514" y="268"/>
                </a:lnTo>
                <a:lnTo>
                  <a:pt x="514" y="278"/>
                </a:lnTo>
                <a:lnTo>
                  <a:pt x="517" y="280"/>
                </a:lnTo>
                <a:lnTo>
                  <a:pt x="517" y="285"/>
                </a:lnTo>
                <a:lnTo>
                  <a:pt x="518" y="286"/>
                </a:lnTo>
                <a:lnTo>
                  <a:pt x="521" y="292"/>
                </a:lnTo>
                <a:lnTo>
                  <a:pt x="524" y="293"/>
                </a:lnTo>
                <a:lnTo>
                  <a:pt x="525" y="295"/>
                </a:lnTo>
                <a:lnTo>
                  <a:pt x="525" y="303"/>
                </a:lnTo>
                <a:lnTo>
                  <a:pt x="526" y="307"/>
                </a:lnTo>
                <a:lnTo>
                  <a:pt x="525" y="309"/>
                </a:lnTo>
                <a:lnTo>
                  <a:pt x="526" y="310"/>
                </a:lnTo>
                <a:lnTo>
                  <a:pt x="528" y="318"/>
                </a:lnTo>
                <a:lnTo>
                  <a:pt x="526" y="326"/>
                </a:lnTo>
                <a:lnTo>
                  <a:pt x="528" y="334"/>
                </a:lnTo>
                <a:lnTo>
                  <a:pt x="526" y="334"/>
                </a:lnTo>
                <a:lnTo>
                  <a:pt x="479" y="334"/>
                </a:lnTo>
                <a:lnTo>
                  <a:pt x="427" y="334"/>
                </a:lnTo>
                <a:lnTo>
                  <a:pt x="424" y="334"/>
                </a:lnTo>
                <a:lnTo>
                  <a:pt x="375" y="331"/>
                </a:lnTo>
                <a:close/>
              </a:path>
            </a:pathLst>
          </a:custGeom>
          <a:solidFill>
            <a:schemeClr val="accent1">
              <a:lumMod val="60000"/>
              <a:lumOff val="40000"/>
            </a:schemeClr>
          </a:solidFill>
          <a:ln w="12700">
            <a:solidFill>
              <a:srgbClr val="FFFFFF"/>
            </a:solidFill>
            <a:round/>
            <a:headEnd/>
            <a:tailEnd/>
          </a:ln>
        </p:spPr>
        <p:txBody>
          <a:bodyPr/>
          <a:lstStyle/>
          <a:p>
            <a:pPr>
              <a:defRPr/>
            </a:pPr>
            <a:endParaRPr lang="en-US" sz="1350" kern="0">
              <a:solidFill>
                <a:sysClr val="windowText" lastClr="000000"/>
              </a:solidFill>
              <a:latin typeface="Calibri"/>
            </a:endParaRPr>
          </a:p>
        </p:txBody>
      </p:sp>
      <p:sp>
        <p:nvSpPr>
          <p:cNvPr id="187" name="Freeform 486"/>
          <p:cNvSpPr>
            <a:spLocks/>
          </p:cNvSpPr>
          <p:nvPr/>
        </p:nvSpPr>
        <p:spPr bwMode="auto">
          <a:xfrm>
            <a:off x="4339164" y="2661127"/>
            <a:ext cx="748131" cy="496929"/>
          </a:xfrm>
          <a:custGeom>
            <a:avLst/>
            <a:gdLst/>
            <a:ahLst/>
            <a:cxnLst>
              <a:cxn ang="0">
                <a:pos x="40" y="299"/>
              </a:cxn>
              <a:cxn ang="0">
                <a:pos x="4" y="244"/>
              </a:cxn>
              <a:cxn ang="0">
                <a:pos x="9" y="176"/>
              </a:cxn>
              <a:cxn ang="0">
                <a:pos x="18" y="95"/>
              </a:cxn>
              <a:cxn ang="0">
                <a:pos x="26" y="0"/>
              </a:cxn>
              <a:cxn ang="0">
                <a:pos x="170" y="12"/>
              </a:cxn>
              <a:cxn ang="0">
                <a:pos x="330" y="20"/>
              </a:cxn>
              <a:cxn ang="0">
                <a:pos x="450" y="25"/>
              </a:cxn>
              <a:cxn ang="0">
                <a:pos x="552" y="26"/>
              </a:cxn>
              <a:cxn ang="0">
                <a:pos x="546" y="45"/>
              </a:cxn>
              <a:cxn ang="0">
                <a:pos x="532" y="62"/>
              </a:cxn>
              <a:cxn ang="0">
                <a:pos x="542" y="78"/>
              </a:cxn>
              <a:cxn ang="0">
                <a:pos x="558" y="87"/>
              </a:cxn>
              <a:cxn ang="0">
                <a:pos x="560" y="123"/>
              </a:cxn>
              <a:cxn ang="0">
                <a:pos x="560" y="167"/>
              </a:cxn>
              <a:cxn ang="0">
                <a:pos x="558" y="271"/>
              </a:cxn>
              <a:cxn ang="0">
                <a:pos x="549" y="278"/>
              </a:cxn>
              <a:cxn ang="0">
                <a:pos x="554" y="285"/>
              </a:cxn>
              <a:cxn ang="0">
                <a:pos x="550" y="295"/>
              </a:cxn>
              <a:cxn ang="0">
                <a:pos x="552" y="299"/>
              </a:cxn>
              <a:cxn ang="0">
                <a:pos x="560" y="308"/>
              </a:cxn>
              <a:cxn ang="0">
                <a:pos x="557" y="314"/>
              </a:cxn>
              <a:cxn ang="0">
                <a:pos x="554" y="322"/>
              </a:cxn>
              <a:cxn ang="0">
                <a:pos x="553" y="331"/>
              </a:cxn>
              <a:cxn ang="0">
                <a:pos x="549" y="337"/>
              </a:cxn>
              <a:cxn ang="0">
                <a:pos x="546" y="345"/>
              </a:cxn>
              <a:cxn ang="0">
                <a:pos x="552" y="355"/>
              </a:cxn>
              <a:cxn ang="0">
                <a:pos x="556" y="364"/>
              </a:cxn>
              <a:cxn ang="0">
                <a:pos x="560" y="372"/>
              </a:cxn>
              <a:cxn ang="0">
                <a:pos x="549" y="369"/>
              </a:cxn>
              <a:cxn ang="0">
                <a:pos x="546" y="366"/>
              </a:cxn>
              <a:cxn ang="0">
                <a:pos x="542" y="357"/>
              </a:cxn>
              <a:cxn ang="0">
                <a:pos x="534" y="353"/>
              </a:cxn>
              <a:cxn ang="0">
                <a:pos x="525" y="348"/>
              </a:cxn>
              <a:cxn ang="0">
                <a:pos x="518" y="344"/>
              </a:cxn>
              <a:cxn ang="0">
                <a:pos x="502" y="339"/>
              </a:cxn>
              <a:cxn ang="0">
                <a:pos x="498" y="335"/>
              </a:cxn>
              <a:cxn ang="0">
                <a:pos x="486" y="335"/>
              </a:cxn>
              <a:cxn ang="0">
                <a:pos x="476" y="335"/>
              </a:cxn>
              <a:cxn ang="0">
                <a:pos x="464" y="334"/>
              </a:cxn>
              <a:cxn ang="0">
                <a:pos x="458" y="332"/>
              </a:cxn>
              <a:cxn ang="0">
                <a:pos x="450" y="340"/>
              </a:cxn>
              <a:cxn ang="0">
                <a:pos x="442" y="343"/>
              </a:cxn>
              <a:cxn ang="0">
                <a:pos x="434" y="335"/>
              </a:cxn>
              <a:cxn ang="0">
                <a:pos x="416" y="327"/>
              </a:cxn>
              <a:cxn ang="0">
                <a:pos x="352" y="318"/>
              </a:cxn>
              <a:cxn ang="0">
                <a:pos x="207" y="312"/>
              </a:cxn>
            </a:cxnLst>
            <a:rect l="0" t="0" r="r" b="b"/>
            <a:pathLst>
              <a:path w="560" h="372">
                <a:moveTo>
                  <a:pt x="93" y="302"/>
                </a:moveTo>
                <a:lnTo>
                  <a:pt x="77" y="301"/>
                </a:lnTo>
                <a:lnTo>
                  <a:pt x="40" y="299"/>
                </a:lnTo>
                <a:lnTo>
                  <a:pt x="0" y="295"/>
                </a:lnTo>
                <a:lnTo>
                  <a:pt x="4" y="246"/>
                </a:lnTo>
                <a:lnTo>
                  <a:pt x="4" y="244"/>
                </a:lnTo>
                <a:lnTo>
                  <a:pt x="7" y="210"/>
                </a:lnTo>
                <a:lnTo>
                  <a:pt x="9" y="180"/>
                </a:lnTo>
                <a:lnTo>
                  <a:pt x="9" y="176"/>
                </a:lnTo>
                <a:lnTo>
                  <a:pt x="13" y="137"/>
                </a:lnTo>
                <a:lnTo>
                  <a:pt x="17" y="95"/>
                </a:lnTo>
                <a:lnTo>
                  <a:pt x="18" y="95"/>
                </a:lnTo>
                <a:lnTo>
                  <a:pt x="20" y="73"/>
                </a:lnTo>
                <a:lnTo>
                  <a:pt x="26" y="7"/>
                </a:lnTo>
                <a:lnTo>
                  <a:pt x="26" y="0"/>
                </a:lnTo>
                <a:lnTo>
                  <a:pt x="100" y="7"/>
                </a:lnTo>
                <a:lnTo>
                  <a:pt x="103" y="7"/>
                </a:lnTo>
                <a:lnTo>
                  <a:pt x="170" y="12"/>
                </a:lnTo>
                <a:lnTo>
                  <a:pt x="274" y="17"/>
                </a:lnTo>
                <a:lnTo>
                  <a:pt x="319" y="20"/>
                </a:lnTo>
                <a:lnTo>
                  <a:pt x="330" y="20"/>
                </a:lnTo>
                <a:lnTo>
                  <a:pt x="381" y="22"/>
                </a:lnTo>
                <a:lnTo>
                  <a:pt x="401" y="22"/>
                </a:lnTo>
                <a:lnTo>
                  <a:pt x="450" y="25"/>
                </a:lnTo>
                <a:lnTo>
                  <a:pt x="453" y="25"/>
                </a:lnTo>
                <a:lnTo>
                  <a:pt x="505" y="25"/>
                </a:lnTo>
                <a:lnTo>
                  <a:pt x="552" y="26"/>
                </a:lnTo>
                <a:lnTo>
                  <a:pt x="550" y="38"/>
                </a:lnTo>
                <a:lnTo>
                  <a:pt x="549" y="39"/>
                </a:lnTo>
                <a:lnTo>
                  <a:pt x="546" y="45"/>
                </a:lnTo>
                <a:lnTo>
                  <a:pt x="534" y="55"/>
                </a:lnTo>
                <a:lnTo>
                  <a:pt x="532" y="59"/>
                </a:lnTo>
                <a:lnTo>
                  <a:pt x="532" y="62"/>
                </a:lnTo>
                <a:lnTo>
                  <a:pt x="538" y="68"/>
                </a:lnTo>
                <a:lnTo>
                  <a:pt x="540" y="74"/>
                </a:lnTo>
                <a:lnTo>
                  <a:pt x="542" y="78"/>
                </a:lnTo>
                <a:lnTo>
                  <a:pt x="549" y="80"/>
                </a:lnTo>
                <a:lnTo>
                  <a:pt x="554" y="82"/>
                </a:lnTo>
                <a:lnTo>
                  <a:pt x="558" y="87"/>
                </a:lnTo>
                <a:lnTo>
                  <a:pt x="560" y="90"/>
                </a:lnTo>
                <a:lnTo>
                  <a:pt x="560" y="93"/>
                </a:lnTo>
                <a:lnTo>
                  <a:pt x="560" y="123"/>
                </a:lnTo>
                <a:lnTo>
                  <a:pt x="560" y="140"/>
                </a:lnTo>
                <a:lnTo>
                  <a:pt x="560" y="157"/>
                </a:lnTo>
                <a:lnTo>
                  <a:pt x="560" y="167"/>
                </a:lnTo>
                <a:lnTo>
                  <a:pt x="560" y="200"/>
                </a:lnTo>
                <a:lnTo>
                  <a:pt x="560" y="236"/>
                </a:lnTo>
                <a:lnTo>
                  <a:pt x="558" y="271"/>
                </a:lnTo>
                <a:lnTo>
                  <a:pt x="549" y="271"/>
                </a:lnTo>
                <a:lnTo>
                  <a:pt x="549" y="272"/>
                </a:lnTo>
                <a:lnTo>
                  <a:pt x="549" y="278"/>
                </a:lnTo>
                <a:lnTo>
                  <a:pt x="552" y="280"/>
                </a:lnTo>
                <a:lnTo>
                  <a:pt x="554" y="283"/>
                </a:lnTo>
                <a:lnTo>
                  <a:pt x="554" y="285"/>
                </a:lnTo>
                <a:lnTo>
                  <a:pt x="553" y="289"/>
                </a:lnTo>
                <a:lnTo>
                  <a:pt x="549" y="292"/>
                </a:lnTo>
                <a:lnTo>
                  <a:pt x="550" y="295"/>
                </a:lnTo>
                <a:lnTo>
                  <a:pt x="552" y="296"/>
                </a:lnTo>
                <a:lnTo>
                  <a:pt x="550" y="297"/>
                </a:lnTo>
                <a:lnTo>
                  <a:pt x="552" y="299"/>
                </a:lnTo>
                <a:lnTo>
                  <a:pt x="557" y="299"/>
                </a:lnTo>
                <a:lnTo>
                  <a:pt x="557" y="300"/>
                </a:lnTo>
                <a:lnTo>
                  <a:pt x="560" y="308"/>
                </a:lnTo>
                <a:lnTo>
                  <a:pt x="558" y="312"/>
                </a:lnTo>
                <a:lnTo>
                  <a:pt x="558" y="312"/>
                </a:lnTo>
                <a:lnTo>
                  <a:pt x="557" y="314"/>
                </a:lnTo>
                <a:lnTo>
                  <a:pt x="554" y="316"/>
                </a:lnTo>
                <a:lnTo>
                  <a:pt x="556" y="319"/>
                </a:lnTo>
                <a:lnTo>
                  <a:pt x="554" y="322"/>
                </a:lnTo>
                <a:lnTo>
                  <a:pt x="554" y="326"/>
                </a:lnTo>
                <a:lnTo>
                  <a:pt x="552" y="330"/>
                </a:lnTo>
                <a:lnTo>
                  <a:pt x="553" y="331"/>
                </a:lnTo>
                <a:lnTo>
                  <a:pt x="552" y="336"/>
                </a:lnTo>
                <a:lnTo>
                  <a:pt x="550" y="337"/>
                </a:lnTo>
                <a:lnTo>
                  <a:pt x="549" y="337"/>
                </a:lnTo>
                <a:lnTo>
                  <a:pt x="548" y="341"/>
                </a:lnTo>
                <a:lnTo>
                  <a:pt x="546" y="343"/>
                </a:lnTo>
                <a:lnTo>
                  <a:pt x="546" y="345"/>
                </a:lnTo>
                <a:lnTo>
                  <a:pt x="546" y="351"/>
                </a:lnTo>
                <a:lnTo>
                  <a:pt x="550" y="355"/>
                </a:lnTo>
                <a:lnTo>
                  <a:pt x="552" y="355"/>
                </a:lnTo>
                <a:lnTo>
                  <a:pt x="554" y="358"/>
                </a:lnTo>
                <a:lnTo>
                  <a:pt x="556" y="362"/>
                </a:lnTo>
                <a:lnTo>
                  <a:pt x="556" y="364"/>
                </a:lnTo>
                <a:lnTo>
                  <a:pt x="556" y="365"/>
                </a:lnTo>
                <a:lnTo>
                  <a:pt x="557" y="369"/>
                </a:lnTo>
                <a:lnTo>
                  <a:pt x="560" y="372"/>
                </a:lnTo>
                <a:lnTo>
                  <a:pt x="556" y="372"/>
                </a:lnTo>
                <a:lnTo>
                  <a:pt x="552" y="369"/>
                </a:lnTo>
                <a:lnTo>
                  <a:pt x="549" y="369"/>
                </a:lnTo>
                <a:lnTo>
                  <a:pt x="548" y="370"/>
                </a:lnTo>
                <a:lnTo>
                  <a:pt x="546" y="369"/>
                </a:lnTo>
                <a:lnTo>
                  <a:pt x="546" y="366"/>
                </a:lnTo>
                <a:lnTo>
                  <a:pt x="539" y="359"/>
                </a:lnTo>
                <a:lnTo>
                  <a:pt x="539" y="358"/>
                </a:lnTo>
                <a:lnTo>
                  <a:pt x="542" y="357"/>
                </a:lnTo>
                <a:lnTo>
                  <a:pt x="540" y="355"/>
                </a:lnTo>
                <a:lnTo>
                  <a:pt x="539" y="355"/>
                </a:lnTo>
                <a:lnTo>
                  <a:pt x="534" y="353"/>
                </a:lnTo>
                <a:lnTo>
                  <a:pt x="532" y="353"/>
                </a:lnTo>
                <a:lnTo>
                  <a:pt x="532" y="351"/>
                </a:lnTo>
                <a:lnTo>
                  <a:pt x="525" y="348"/>
                </a:lnTo>
                <a:lnTo>
                  <a:pt x="521" y="348"/>
                </a:lnTo>
                <a:lnTo>
                  <a:pt x="521" y="345"/>
                </a:lnTo>
                <a:lnTo>
                  <a:pt x="518" y="344"/>
                </a:lnTo>
                <a:lnTo>
                  <a:pt x="509" y="343"/>
                </a:lnTo>
                <a:lnTo>
                  <a:pt x="506" y="340"/>
                </a:lnTo>
                <a:lnTo>
                  <a:pt x="502" y="339"/>
                </a:lnTo>
                <a:lnTo>
                  <a:pt x="502" y="336"/>
                </a:lnTo>
                <a:lnTo>
                  <a:pt x="501" y="335"/>
                </a:lnTo>
                <a:lnTo>
                  <a:pt x="498" y="335"/>
                </a:lnTo>
                <a:lnTo>
                  <a:pt x="496" y="334"/>
                </a:lnTo>
                <a:lnTo>
                  <a:pt x="489" y="334"/>
                </a:lnTo>
                <a:lnTo>
                  <a:pt x="486" y="335"/>
                </a:lnTo>
                <a:lnTo>
                  <a:pt x="482" y="335"/>
                </a:lnTo>
                <a:lnTo>
                  <a:pt x="482" y="334"/>
                </a:lnTo>
                <a:lnTo>
                  <a:pt x="476" y="335"/>
                </a:lnTo>
                <a:lnTo>
                  <a:pt x="472" y="334"/>
                </a:lnTo>
                <a:lnTo>
                  <a:pt x="468" y="336"/>
                </a:lnTo>
                <a:lnTo>
                  <a:pt x="464" y="334"/>
                </a:lnTo>
                <a:lnTo>
                  <a:pt x="462" y="335"/>
                </a:lnTo>
                <a:lnTo>
                  <a:pt x="459" y="335"/>
                </a:lnTo>
                <a:lnTo>
                  <a:pt x="458" y="332"/>
                </a:lnTo>
                <a:lnTo>
                  <a:pt x="453" y="334"/>
                </a:lnTo>
                <a:lnTo>
                  <a:pt x="453" y="336"/>
                </a:lnTo>
                <a:lnTo>
                  <a:pt x="450" y="340"/>
                </a:lnTo>
                <a:lnTo>
                  <a:pt x="447" y="341"/>
                </a:lnTo>
                <a:lnTo>
                  <a:pt x="445" y="343"/>
                </a:lnTo>
                <a:lnTo>
                  <a:pt x="442" y="343"/>
                </a:lnTo>
                <a:lnTo>
                  <a:pt x="436" y="339"/>
                </a:lnTo>
                <a:lnTo>
                  <a:pt x="436" y="337"/>
                </a:lnTo>
                <a:lnTo>
                  <a:pt x="434" y="335"/>
                </a:lnTo>
                <a:lnTo>
                  <a:pt x="432" y="335"/>
                </a:lnTo>
                <a:lnTo>
                  <a:pt x="421" y="331"/>
                </a:lnTo>
                <a:lnTo>
                  <a:pt x="416" y="327"/>
                </a:lnTo>
                <a:lnTo>
                  <a:pt x="411" y="324"/>
                </a:lnTo>
                <a:lnTo>
                  <a:pt x="408" y="319"/>
                </a:lnTo>
                <a:lnTo>
                  <a:pt x="352" y="318"/>
                </a:lnTo>
                <a:lnTo>
                  <a:pt x="333" y="316"/>
                </a:lnTo>
                <a:lnTo>
                  <a:pt x="283" y="314"/>
                </a:lnTo>
                <a:lnTo>
                  <a:pt x="207" y="312"/>
                </a:lnTo>
                <a:lnTo>
                  <a:pt x="143" y="306"/>
                </a:lnTo>
                <a:lnTo>
                  <a:pt x="93" y="302"/>
                </a:lnTo>
                <a:close/>
              </a:path>
            </a:pathLst>
          </a:custGeom>
          <a:solidFill>
            <a:schemeClr val="accent1">
              <a:lumMod val="60000"/>
              <a:lumOff val="40000"/>
            </a:schemeClr>
          </a:solidFill>
          <a:ln w="12700">
            <a:solidFill>
              <a:srgbClr val="FFFFFF"/>
            </a:solidFill>
            <a:round/>
            <a:headEnd/>
            <a:tailEnd/>
          </a:ln>
        </p:spPr>
        <p:txBody>
          <a:bodyPr/>
          <a:lstStyle/>
          <a:p>
            <a:pPr>
              <a:defRPr/>
            </a:pPr>
            <a:endParaRPr lang="en-US" sz="1350" kern="0">
              <a:solidFill>
                <a:sysClr val="windowText" lastClr="000000"/>
              </a:solidFill>
              <a:latin typeface="Calibri"/>
            </a:endParaRPr>
          </a:p>
        </p:txBody>
      </p:sp>
      <p:sp>
        <p:nvSpPr>
          <p:cNvPr id="188" name="Freeform 489"/>
          <p:cNvSpPr>
            <a:spLocks/>
          </p:cNvSpPr>
          <p:nvPr/>
        </p:nvSpPr>
        <p:spPr bwMode="auto">
          <a:xfrm>
            <a:off x="3612408" y="2699867"/>
            <a:ext cx="748131" cy="619825"/>
          </a:xfrm>
          <a:custGeom>
            <a:avLst/>
            <a:gdLst/>
            <a:ahLst/>
            <a:cxnLst>
              <a:cxn ang="0">
                <a:pos x="531" y="394"/>
              </a:cxn>
              <a:cxn ang="0">
                <a:pos x="531" y="407"/>
              </a:cxn>
              <a:cxn ang="0">
                <a:pos x="529" y="425"/>
              </a:cxn>
              <a:cxn ang="0">
                <a:pos x="525" y="464"/>
              </a:cxn>
              <a:cxn ang="0">
                <a:pos x="459" y="458"/>
              </a:cxn>
              <a:cxn ang="0">
                <a:pos x="432" y="456"/>
              </a:cxn>
              <a:cxn ang="0">
                <a:pos x="364" y="448"/>
              </a:cxn>
              <a:cxn ang="0">
                <a:pos x="354" y="446"/>
              </a:cxn>
              <a:cxn ang="0">
                <a:pos x="314" y="441"/>
              </a:cxn>
              <a:cxn ang="0">
                <a:pos x="280" y="437"/>
              </a:cxn>
              <a:cxn ang="0">
                <a:pos x="234" y="431"/>
              </a:cxn>
              <a:cxn ang="0">
                <a:pos x="149" y="421"/>
              </a:cxn>
              <a:cxn ang="0">
                <a:pos x="78" y="409"/>
              </a:cxn>
              <a:cxn ang="0">
                <a:pos x="73" y="409"/>
              </a:cxn>
              <a:cxn ang="0">
                <a:pos x="0" y="397"/>
              </a:cxn>
              <a:cxn ang="0">
                <a:pos x="3" y="371"/>
              </a:cxn>
              <a:cxn ang="0">
                <a:pos x="9" y="340"/>
              </a:cxn>
              <a:cxn ang="0">
                <a:pos x="15" y="297"/>
              </a:cxn>
              <a:cxn ang="0">
                <a:pos x="24" y="248"/>
              </a:cxn>
              <a:cxn ang="0">
                <a:pos x="32" y="196"/>
              </a:cxn>
              <a:cxn ang="0">
                <a:pos x="37" y="170"/>
              </a:cxn>
              <a:cxn ang="0">
                <a:pos x="41" y="148"/>
              </a:cxn>
              <a:cxn ang="0">
                <a:pos x="48" y="101"/>
              </a:cxn>
              <a:cxn ang="0">
                <a:pos x="57" y="53"/>
              </a:cxn>
              <a:cxn ang="0">
                <a:pos x="60" y="33"/>
              </a:cxn>
              <a:cxn ang="0">
                <a:pos x="65" y="0"/>
              </a:cxn>
              <a:cxn ang="0">
                <a:pos x="109" y="8"/>
              </a:cxn>
              <a:cxn ang="0">
                <a:pos x="112" y="8"/>
              </a:cxn>
              <a:cxn ang="0">
                <a:pos x="139" y="12"/>
              </a:cxn>
              <a:cxn ang="0">
                <a:pos x="153" y="14"/>
              </a:cxn>
              <a:cxn ang="0">
                <a:pos x="237" y="26"/>
              </a:cxn>
              <a:cxn ang="0">
                <a:pos x="263" y="31"/>
              </a:cxn>
              <a:cxn ang="0">
                <a:pos x="288" y="35"/>
              </a:cxn>
              <a:cxn ang="0">
                <a:pos x="404" y="49"/>
              </a:cxn>
              <a:cxn ang="0">
                <a:pos x="421" y="50"/>
              </a:cxn>
              <a:cxn ang="0">
                <a:pos x="488" y="57"/>
              </a:cxn>
              <a:cxn ang="0">
                <a:pos x="492" y="57"/>
              </a:cxn>
              <a:cxn ang="0">
                <a:pos x="560" y="64"/>
              </a:cxn>
              <a:cxn ang="0">
                <a:pos x="556" y="106"/>
              </a:cxn>
              <a:cxn ang="0">
                <a:pos x="552" y="145"/>
              </a:cxn>
              <a:cxn ang="0">
                <a:pos x="552" y="149"/>
              </a:cxn>
              <a:cxn ang="0">
                <a:pos x="550" y="179"/>
              </a:cxn>
              <a:cxn ang="0">
                <a:pos x="547" y="213"/>
              </a:cxn>
              <a:cxn ang="0">
                <a:pos x="547" y="216"/>
              </a:cxn>
              <a:cxn ang="0">
                <a:pos x="543" y="264"/>
              </a:cxn>
              <a:cxn ang="0">
                <a:pos x="539" y="303"/>
              </a:cxn>
              <a:cxn ang="0">
                <a:pos x="535" y="364"/>
              </a:cxn>
              <a:cxn ang="0">
                <a:pos x="531" y="394"/>
              </a:cxn>
            </a:cxnLst>
            <a:rect l="0" t="0" r="r" b="b"/>
            <a:pathLst>
              <a:path w="560" h="464">
                <a:moveTo>
                  <a:pt x="531" y="394"/>
                </a:moveTo>
                <a:lnTo>
                  <a:pt x="531" y="407"/>
                </a:lnTo>
                <a:lnTo>
                  <a:pt x="529" y="425"/>
                </a:lnTo>
                <a:lnTo>
                  <a:pt x="525" y="464"/>
                </a:lnTo>
                <a:lnTo>
                  <a:pt x="459" y="458"/>
                </a:lnTo>
                <a:lnTo>
                  <a:pt x="432" y="456"/>
                </a:lnTo>
                <a:lnTo>
                  <a:pt x="364" y="448"/>
                </a:lnTo>
                <a:lnTo>
                  <a:pt x="354" y="446"/>
                </a:lnTo>
                <a:lnTo>
                  <a:pt x="314" y="441"/>
                </a:lnTo>
                <a:lnTo>
                  <a:pt x="280" y="437"/>
                </a:lnTo>
                <a:lnTo>
                  <a:pt x="234" y="431"/>
                </a:lnTo>
                <a:lnTo>
                  <a:pt x="149" y="421"/>
                </a:lnTo>
                <a:lnTo>
                  <a:pt x="78" y="409"/>
                </a:lnTo>
                <a:lnTo>
                  <a:pt x="73" y="409"/>
                </a:lnTo>
                <a:lnTo>
                  <a:pt x="0" y="397"/>
                </a:lnTo>
                <a:lnTo>
                  <a:pt x="3" y="371"/>
                </a:lnTo>
                <a:lnTo>
                  <a:pt x="9" y="340"/>
                </a:lnTo>
                <a:lnTo>
                  <a:pt x="15" y="297"/>
                </a:lnTo>
                <a:lnTo>
                  <a:pt x="24" y="248"/>
                </a:lnTo>
                <a:lnTo>
                  <a:pt x="32" y="196"/>
                </a:lnTo>
                <a:lnTo>
                  <a:pt x="37" y="170"/>
                </a:lnTo>
                <a:lnTo>
                  <a:pt x="41" y="148"/>
                </a:lnTo>
                <a:lnTo>
                  <a:pt x="48" y="101"/>
                </a:lnTo>
                <a:lnTo>
                  <a:pt x="57" y="53"/>
                </a:lnTo>
                <a:lnTo>
                  <a:pt x="60" y="33"/>
                </a:lnTo>
                <a:lnTo>
                  <a:pt x="65" y="0"/>
                </a:lnTo>
                <a:lnTo>
                  <a:pt x="109" y="8"/>
                </a:lnTo>
                <a:lnTo>
                  <a:pt x="112" y="8"/>
                </a:lnTo>
                <a:lnTo>
                  <a:pt x="139" y="12"/>
                </a:lnTo>
                <a:lnTo>
                  <a:pt x="153" y="14"/>
                </a:lnTo>
                <a:lnTo>
                  <a:pt x="237" y="26"/>
                </a:lnTo>
                <a:lnTo>
                  <a:pt x="263" y="31"/>
                </a:lnTo>
                <a:lnTo>
                  <a:pt x="288" y="35"/>
                </a:lnTo>
                <a:lnTo>
                  <a:pt x="404" y="49"/>
                </a:lnTo>
                <a:lnTo>
                  <a:pt x="421" y="50"/>
                </a:lnTo>
                <a:lnTo>
                  <a:pt x="488" y="57"/>
                </a:lnTo>
                <a:lnTo>
                  <a:pt x="492" y="57"/>
                </a:lnTo>
                <a:lnTo>
                  <a:pt x="560" y="64"/>
                </a:lnTo>
                <a:lnTo>
                  <a:pt x="556" y="106"/>
                </a:lnTo>
                <a:lnTo>
                  <a:pt x="552" y="145"/>
                </a:lnTo>
                <a:lnTo>
                  <a:pt x="552" y="149"/>
                </a:lnTo>
                <a:lnTo>
                  <a:pt x="550" y="179"/>
                </a:lnTo>
                <a:lnTo>
                  <a:pt x="547" y="213"/>
                </a:lnTo>
                <a:lnTo>
                  <a:pt x="547" y="216"/>
                </a:lnTo>
                <a:lnTo>
                  <a:pt x="543" y="264"/>
                </a:lnTo>
                <a:lnTo>
                  <a:pt x="539" y="303"/>
                </a:lnTo>
                <a:lnTo>
                  <a:pt x="535" y="364"/>
                </a:lnTo>
                <a:lnTo>
                  <a:pt x="531" y="394"/>
                </a:lnTo>
                <a:close/>
              </a:path>
            </a:pathLst>
          </a:custGeom>
          <a:solidFill>
            <a:schemeClr val="accent1">
              <a:lumMod val="60000"/>
              <a:lumOff val="40000"/>
            </a:schemeClr>
          </a:solidFill>
          <a:ln w="12700">
            <a:solidFill>
              <a:srgbClr val="FFFFFF"/>
            </a:solidFill>
            <a:round/>
            <a:headEnd/>
            <a:tailEnd/>
          </a:ln>
        </p:spPr>
        <p:txBody>
          <a:bodyPr/>
          <a:lstStyle/>
          <a:p>
            <a:pPr>
              <a:defRPr/>
            </a:pPr>
            <a:endParaRPr lang="en-US" sz="1350" kern="0">
              <a:solidFill>
                <a:sysClr val="windowText" lastClr="000000"/>
              </a:solidFill>
              <a:latin typeface="Calibri"/>
            </a:endParaRPr>
          </a:p>
        </p:txBody>
      </p:sp>
      <p:sp>
        <p:nvSpPr>
          <p:cNvPr id="316" name="Rectangle 315"/>
          <p:cNvSpPr/>
          <p:nvPr/>
        </p:nvSpPr>
        <p:spPr>
          <a:xfrm>
            <a:off x="1471461" y="4618866"/>
            <a:ext cx="4594953" cy="1569660"/>
          </a:xfrm>
          <a:prstGeom prst="rect">
            <a:avLst/>
          </a:prstGeom>
        </p:spPr>
        <p:txBody>
          <a:bodyPr wrap="square">
            <a:spAutoFit/>
          </a:bodyPr>
          <a:lstStyle/>
          <a:p>
            <a:pPr>
              <a:defRPr/>
            </a:pPr>
            <a:r>
              <a:rPr lang="en-US" sz="1350" b="1" kern="0" dirty="0">
                <a:ln w="3175">
                  <a:noFill/>
                </a:ln>
                <a:solidFill>
                  <a:srgbClr val="000000"/>
                </a:solidFill>
                <a:effectLst>
                  <a:glow rad="228600">
                    <a:srgbClr val="FFFFFF">
                      <a:alpha val="40000"/>
                    </a:srgbClr>
                  </a:glow>
                </a:effectLst>
                <a:latin typeface="Calibri"/>
              </a:rPr>
              <a:t>State/Territorial Fusion Center</a:t>
            </a:r>
          </a:p>
          <a:p>
            <a:pPr>
              <a:defRPr/>
            </a:pPr>
            <a:r>
              <a:rPr lang="en-US" sz="1350" b="1" kern="0" dirty="0">
                <a:ln w="3175">
                  <a:noFill/>
                </a:ln>
                <a:solidFill>
                  <a:srgbClr val="000000"/>
                </a:solidFill>
                <a:effectLst>
                  <a:glow rad="228600">
                    <a:srgbClr val="FFFFFF">
                      <a:alpha val="40000"/>
                    </a:srgbClr>
                  </a:glow>
                </a:effectLst>
                <a:latin typeface="Calibri"/>
              </a:rPr>
              <a:t>Major Urban Area Fusion Center</a:t>
            </a:r>
          </a:p>
          <a:p>
            <a:pPr>
              <a:defRPr/>
            </a:pPr>
            <a:r>
              <a:rPr lang="en-US" sz="1350" b="1" kern="0" dirty="0">
                <a:ln w="3175">
                  <a:noFill/>
                </a:ln>
                <a:solidFill>
                  <a:srgbClr val="000000"/>
                </a:solidFill>
                <a:effectLst>
                  <a:glow rad="228600">
                    <a:srgbClr val="FFFFFF">
                      <a:alpha val="40000"/>
                    </a:srgbClr>
                  </a:glow>
                </a:effectLst>
                <a:latin typeface="Calibri"/>
              </a:rPr>
              <a:t>Governor designated &amp; Federally recognized</a:t>
            </a:r>
          </a:p>
          <a:p>
            <a:pPr>
              <a:defRPr/>
            </a:pPr>
            <a:endParaRPr lang="en-US" sz="1350" b="1" kern="0" dirty="0">
              <a:ln w="3175">
                <a:noFill/>
              </a:ln>
              <a:solidFill>
                <a:srgbClr val="000000"/>
              </a:solidFill>
              <a:effectLst>
                <a:glow rad="228600">
                  <a:srgbClr val="FFFFFF">
                    <a:alpha val="40000"/>
                  </a:srgbClr>
                </a:glow>
              </a:effectLst>
              <a:latin typeface="Calibri"/>
            </a:endParaRPr>
          </a:p>
          <a:p>
            <a:pPr>
              <a:defRPr/>
            </a:pPr>
            <a:endParaRPr lang="en-US" sz="1350" b="1" kern="0" dirty="0">
              <a:ln w="3175">
                <a:noFill/>
              </a:ln>
              <a:solidFill>
                <a:srgbClr val="000000"/>
              </a:solidFill>
              <a:effectLst>
                <a:glow rad="228600">
                  <a:srgbClr val="FFFFFF">
                    <a:alpha val="40000"/>
                  </a:srgbClr>
                </a:glow>
              </a:effectLst>
              <a:latin typeface="Calibri"/>
            </a:endParaRPr>
          </a:p>
          <a:p>
            <a:pPr>
              <a:defRPr/>
            </a:pPr>
            <a:endParaRPr lang="en-US" sz="1350" b="1" kern="0" dirty="0">
              <a:ln w="3175">
                <a:noFill/>
              </a:ln>
              <a:solidFill>
                <a:srgbClr val="000000"/>
              </a:solidFill>
              <a:effectLst>
                <a:glow rad="228600">
                  <a:srgbClr val="FFFFFF">
                    <a:alpha val="40000"/>
                  </a:srgbClr>
                </a:glow>
              </a:effectLst>
              <a:latin typeface="Calibri"/>
            </a:endParaRPr>
          </a:p>
          <a:p>
            <a:pPr>
              <a:defRPr/>
            </a:pPr>
            <a:r>
              <a:rPr lang="en-US" sz="1350" b="1" kern="0" dirty="0">
                <a:ln w="3175">
                  <a:noFill/>
                </a:ln>
                <a:solidFill>
                  <a:srgbClr val="000000"/>
                </a:solidFill>
                <a:effectLst>
                  <a:glow rad="228600">
                    <a:srgbClr val="FFFFFF">
                      <a:alpha val="40000"/>
                    </a:srgbClr>
                  </a:glow>
                </a:effectLst>
                <a:latin typeface="Calibri"/>
              </a:rPr>
              <a:t>                                                                     </a:t>
            </a:r>
            <a:r>
              <a:rPr lang="en-US" sz="1500" b="1" kern="0" dirty="0">
                <a:ln w="3175">
                  <a:noFill/>
                </a:ln>
                <a:solidFill>
                  <a:srgbClr val="000000"/>
                </a:solidFill>
                <a:effectLst>
                  <a:glow rad="228600">
                    <a:srgbClr val="FFFFFF">
                      <a:alpha val="40000"/>
                    </a:srgbClr>
                  </a:glow>
                </a:effectLst>
                <a:latin typeface="Calibri"/>
              </a:rPr>
              <a:t>www.NFCAUSA.org</a:t>
            </a:r>
          </a:p>
        </p:txBody>
      </p:sp>
      <p:sp>
        <p:nvSpPr>
          <p:cNvPr id="40972" name="Title 13"/>
          <p:cNvSpPr>
            <a:spLocks noGrp="1"/>
          </p:cNvSpPr>
          <p:nvPr>
            <p:ph type="title"/>
          </p:nvPr>
        </p:nvSpPr>
        <p:spPr bwMode="auto">
          <a:noFill/>
          <a:ln>
            <a:miter lim="800000"/>
            <a:headEnd/>
            <a:tailEnd/>
          </a:ln>
        </p:spPr>
        <p:txBody>
          <a:bodyPr vert="horz" wrap="square" lIns="68580" tIns="34290" rIns="68580" bIns="34290" numCol="1" rtlCol="0" anchor="ctr" compatLnSpc="1">
            <a:prstTxWarp prst="textNoShape">
              <a:avLst/>
            </a:prstTxWarp>
            <a:normAutofit fontScale="90000"/>
          </a:bodyPr>
          <a:lstStyle/>
          <a:p>
            <a:r>
              <a:rPr lang="en-US" dirty="0"/>
              <a:t>National Network of Fusion Centers </a:t>
            </a:r>
          </a:p>
        </p:txBody>
      </p:sp>
      <p:sp>
        <p:nvSpPr>
          <p:cNvPr id="12" name="Content Placeholder 11"/>
          <p:cNvSpPr>
            <a:spLocks noGrp="1"/>
          </p:cNvSpPr>
          <p:nvPr>
            <p:ph idx="1"/>
          </p:nvPr>
        </p:nvSpPr>
        <p:spPr>
          <a:xfrm>
            <a:off x="457200" y="967267"/>
            <a:ext cx="8229599" cy="5158897"/>
          </a:xfrm>
        </p:spPr>
        <p:txBody>
          <a:bodyPr/>
          <a:lstStyle/>
          <a:p>
            <a:endParaRPr lang="en-US" dirty="0"/>
          </a:p>
        </p:txBody>
      </p:sp>
      <p:grpSp>
        <p:nvGrpSpPr>
          <p:cNvPr id="18" name="Group 15"/>
          <p:cNvGrpSpPr>
            <a:grpSpLocks/>
          </p:cNvGrpSpPr>
          <p:nvPr/>
        </p:nvGrpSpPr>
        <p:grpSpPr bwMode="auto">
          <a:xfrm>
            <a:off x="1415653" y="2099073"/>
            <a:ext cx="6242447" cy="3168253"/>
            <a:chOff x="372153" y="1664721"/>
            <a:chExt cx="8322729" cy="4224147"/>
          </a:xfrm>
        </p:grpSpPr>
        <p:pic>
          <p:nvPicPr>
            <p:cNvPr id="40981" name="Picture 3" descr="C:\Program Files\Microsoft Office\MEDIA\OFFICE12\Bullets\BD14870_.gif"/>
            <p:cNvPicPr>
              <a:picLocks noChangeAspect="1" noChangeArrowheads="1"/>
            </p:cNvPicPr>
            <p:nvPr/>
          </p:nvPicPr>
          <p:blipFill>
            <a:blip r:embed="rId2" cstate="print"/>
            <a:srcRect/>
            <a:stretch>
              <a:fillRect/>
            </a:stretch>
          </p:blipFill>
          <p:spPr bwMode="auto">
            <a:xfrm>
              <a:off x="1810085" y="3212534"/>
              <a:ext cx="120854" cy="118872"/>
            </a:xfrm>
            <a:prstGeom prst="rect">
              <a:avLst/>
            </a:prstGeom>
            <a:noFill/>
            <a:ln w="9525">
              <a:noFill/>
              <a:miter lim="800000"/>
              <a:headEnd/>
              <a:tailEnd/>
            </a:ln>
          </p:spPr>
        </p:pic>
        <p:pic>
          <p:nvPicPr>
            <p:cNvPr id="40982" name="Picture 4" descr="C:\Program Files\Microsoft Office\MEDIA\OFFICE12\Bullets\BD14868_.gif"/>
            <p:cNvPicPr>
              <a:picLocks noChangeAspect="1" noChangeArrowheads="1"/>
            </p:cNvPicPr>
            <p:nvPr/>
          </p:nvPicPr>
          <p:blipFill>
            <a:blip r:embed="rId3" cstate="print"/>
            <a:srcRect/>
            <a:stretch>
              <a:fillRect/>
            </a:stretch>
          </p:blipFill>
          <p:spPr bwMode="auto">
            <a:xfrm>
              <a:off x="1837072" y="3260158"/>
              <a:ext cx="118872" cy="118872"/>
            </a:xfrm>
            <a:prstGeom prst="rect">
              <a:avLst/>
            </a:prstGeom>
            <a:noFill/>
            <a:ln w="9525">
              <a:noFill/>
              <a:miter lim="800000"/>
              <a:headEnd/>
              <a:tailEnd/>
            </a:ln>
          </p:spPr>
        </p:pic>
        <p:pic>
          <p:nvPicPr>
            <p:cNvPr id="40983" name="Picture 3" descr="C:\Program Files\Microsoft Office\MEDIA\OFFICE12\Bullets\BD14870_.gif"/>
            <p:cNvPicPr>
              <a:picLocks noChangeAspect="1" noChangeArrowheads="1"/>
            </p:cNvPicPr>
            <p:nvPr/>
          </p:nvPicPr>
          <p:blipFill>
            <a:blip r:embed="rId2" cstate="print"/>
            <a:srcRect/>
            <a:stretch>
              <a:fillRect/>
            </a:stretch>
          </p:blipFill>
          <p:spPr bwMode="auto">
            <a:xfrm>
              <a:off x="1581485" y="3322071"/>
              <a:ext cx="120854" cy="118872"/>
            </a:xfrm>
            <a:prstGeom prst="rect">
              <a:avLst/>
            </a:prstGeom>
            <a:noFill/>
            <a:ln w="9525">
              <a:noFill/>
              <a:miter lim="800000"/>
              <a:headEnd/>
              <a:tailEnd/>
            </a:ln>
          </p:spPr>
        </p:pic>
        <p:pic>
          <p:nvPicPr>
            <p:cNvPr id="40984" name="Picture 3" descr="C:\Program Files\Microsoft Office\MEDIA\OFFICE12\Bullets\BD14870_.gif"/>
            <p:cNvPicPr>
              <a:picLocks noChangeAspect="1" noChangeArrowheads="1"/>
            </p:cNvPicPr>
            <p:nvPr/>
          </p:nvPicPr>
          <p:blipFill>
            <a:blip r:embed="rId2" cstate="print"/>
            <a:srcRect/>
            <a:stretch>
              <a:fillRect/>
            </a:stretch>
          </p:blipFill>
          <p:spPr bwMode="auto">
            <a:xfrm>
              <a:off x="2057735" y="4117409"/>
              <a:ext cx="120854" cy="118872"/>
            </a:xfrm>
            <a:prstGeom prst="rect">
              <a:avLst/>
            </a:prstGeom>
            <a:noFill/>
            <a:ln w="9525">
              <a:noFill/>
              <a:miter lim="800000"/>
              <a:headEnd/>
              <a:tailEnd/>
            </a:ln>
          </p:spPr>
        </p:pic>
        <p:pic>
          <p:nvPicPr>
            <p:cNvPr id="40985" name="Picture 3" descr="C:\Program Files\Microsoft Office\MEDIA\OFFICE12\Bullets\BD14870_.gif"/>
            <p:cNvPicPr>
              <a:picLocks noChangeAspect="1" noChangeArrowheads="1"/>
            </p:cNvPicPr>
            <p:nvPr/>
          </p:nvPicPr>
          <p:blipFill>
            <a:blip r:embed="rId2" cstate="print"/>
            <a:srcRect/>
            <a:stretch>
              <a:fillRect/>
            </a:stretch>
          </p:blipFill>
          <p:spPr bwMode="auto">
            <a:xfrm>
              <a:off x="2086310" y="4174559"/>
              <a:ext cx="120854" cy="118872"/>
            </a:xfrm>
            <a:prstGeom prst="rect">
              <a:avLst/>
            </a:prstGeom>
            <a:noFill/>
            <a:ln w="9525">
              <a:noFill/>
              <a:miter lim="800000"/>
              <a:headEnd/>
              <a:tailEnd/>
            </a:ln>
          </p:spPr>
        </p:pic>
        <p:pic>
          <p:nvPicPr>
            <p:cNvPr id="40986" name="Picture 3" descr="C:\Program Files\Microsoft Office\MEDIA\OFFICE12\Bullets\BD14870_.gif"/>
            <p:cNvPicPr>
              <a:picLocks noChangeAspect="1" noChangeArrowheads="1"/>
            </p:cNvPicPr>
            <p:nvPr/>
          </p:nvPicPr>
          <p:blipFill>
            <a:blip r:embed="rId2" cstate="print"/>
            <a:srcRect/>
            <a:stretch>
              <a:fillRect/>
            </a:stretch>
          </p:blipFill>
          <p:spPr bwMode="auto">
            <a:xfrm>
              <a:off x="2143460" y="4369821"/>
              <a:ext cx="120854" cy="118872"/>
            </a:xfrm>
            <a:prstGeom prst="rect">
              <a:avLst/>
            </a:prstGeom>
            <a:noFill/>
            <a:ln w="9525">
              <a:noFill/>
              <a:miter lim="800000"/>
              <a:headEnd/>
              <a:tailEnd/>
            </a:ln>
          </p:spPr>
        </p:pic>
        <p:pic>
          <p:nvPicPr>
            <p:cNvPr id="40987" name="Picture 4" descr="C:\Program Files\Microsoft Office\MEDIA\OFFICE12\Bullets\BD14868_.gif"/>
            <p:cNvPicPr>
              <a:picLocks noChangeAspect="1" noChangeArrowheads="1"/>
            </p:cNvPicPr>
            <p:nvPr/>
          </p:nvPicPr>
          <p:blipFill>
            <a:blip r:embed="rId3" cstate="print"/>
            <a:srcRect/>
            <a:stretch>
              <a:fillRect/>
            </a:stretch>
          </p:blipFill>
          <p:spPr bwMode="auto">
            <a:xfrm>
              <a:off x="1898985" y="2088583"/>
              <a:ext cx="118873" cy="118872"/>
            </a:xfrm>
            <a:prstGeom prst="rect">
              <a:avLst/>
            </a:prstGeom>
            <a:noFill/>
            <a:ln w="9525">
              <a:noFill/>
              <a:miter lim="800000"/>
              <a:headEnd/>
              <a:tailEnd/>
            </a:ln>
          </p:spPr>
        </p:pic>
        <p:pic>
          <p:nvPicPr>
            <p:cNvPr id="40988" name="Picture 4" descr="C:\Program Files\Microsoft Office\MEDIA\OFFICE12\Bullets\BD14868_.gif"/>
            <p:cNvPicPr>
              <a:picLocks noChangeAspect="1" noChangeArrowheads="1"/>
            </p:cNvPicPr>
            <p:nvPr/>
          </p:nvPicPr>
          <p:blipFill>
            <a:blip r:embed="rId3" cstate="print"/>
            <a:srcRect/>
            <a:stretch>
              <a:fillRect/>
            </a:stretch>
          </p:blipFill>
          <p:spPr bwMode="auto">
            <a:xfrm>
              <a:off x="2099010" y="1664721"/>
              <a:ext cx="118872" cy="118872"/>
            </a:xfrm>
            <a:prstGeom prst="rect">
              <a:avLst/>
            </a:prstGeom>
            <a:noFill/>
            <a:ln w="9525">
              <a:noFill/>
              <a:miter lim="800000"/>
              <a:headEnd/>
              <a:tailEnd/>
            </a:ln>
          </p:spPr>
        </p:pic>
        <p:pic>
          <p:nvPicPr>
            <p:cNvPr id="40989" name="Picture 4" descr="C:\Program Files\Microsoft Office\MEDIA\OFFICE12\Bullets\BD14868_.gif"/>
            <p:cNvPicPr>
              <a:picLocks noChangeAspect="1" noChangeArrowheads="1"/>
            </p:cNvPicPr>
            <p:nvPr/>
          </p:nvPicPr>
          <p:blipFill>
            <a:blip r:embed="rId3" cstate="print"/>
            <a:srcRect/>
            <a:stretch>
              <a:fillRect/>
            </a:stretch>
          </p:blipFill>
          <p:spPr bwMode="auto">
            <a:xfrm>
              <a:off x="803610" y="1702821"/>
              <a:ext cx="118872" cy="118872"/>
            </a:xfrm>
            <a:prstGeom prst="rect">
              <a:avLst/>
            </a:prstGeom>
            <a:noFill/>
            <a:ln w="9525">
              <a:noFill/>
              <a:miter lim="800000"/>
              <a:headEnd/>
              <a:tailEnd/>
            </a:ln>
          </p:spPr>
        </p:pic>
        <p:pic>
          <p:nvPicPr>
            <p:cNvPr id="40990" name="Picture 4" descr="C:\Program Files\Microsoft Office\MEDIA\OFFICE12\Bullets\BD14868_.gif"/>
            <p:cNvPicPr>
              <a:picLocks noChangeAspect="1" noChangeArrowheads="1"/>
            </p:cNvPicPr>
            <p:nvPr/>
          </p:nvPicPr>
          <p:blipFill>
            <a:blip r:embed="rId3" cstate="print"/>
            <a:srcRect/>
            <a:stretch>
              <a:fillRect/>
            </a:stretch>
          </p:blipFill>
          <p:spPr bwMode="auto">
            <a:xfrm>
              <a:off x="2656222" y="2498158"/>
              <a:ext cx="118872" cy="118872"/>
            </a:xfrm>
            <a:prstGeom prst="rect">
              <a:avLst/>
            </a:prstGeom>
            <a:noFill/>
            <a:ln w="9525">
              <a:noFill/>
              <a:miter lim="800000"/>
              <a:headEnd/>
              <a:tailEnd/>
            </a:ln>
          </p:spPr>
        </p:pic>
        <p:pic>
          <p:nvPicPr>
            <p:cNvPr id="40991" name="Picture 4" descr="C:\Program Files\Microsoft Office\MEDIA\OFFICE12\Bullets\BD14868_.gif"/>
            <p:cNvPicPr>
              <a:picLocks noChangeAspect="1" noChangeArrowheads="1"/>
            </p:cNvPicPr>
            <p:nvPr/>
          </p:nvPicPr>
          <p:blipFill>
            <a:blip r:embed="rId3" cstate="print"/>
            <a:srcRect/>
            <a:stretch>
              <a:fillRect/>
            </a:stretch>
          </p:blipFill>
          <p:spPr bwMode="auto">
            <a:xfrm>
              <a:off x="3218197" y="2079058"/>
              <a:ext cx="118872" cy="118872"/>
            </a:xfrm>
            <a:prstGeom prst="rect">
              <a:avLst/>
            </a:prstGeom>
            <a:noFill/>
            <a:ln w="9525">
              <a:noFill/>
              <a:miter lim="800000"/>
              <a:headEnd/>
              <a:tailEnd/>
            </a:ln>
          </p:spPr>
        </p:pic>
        <p:pic>
          <p:nvPicPr>
            <p:cNvPr id="40992" name="Picture 4" descr="C:\Program Files\Microsoft Office\MEDIA\OFFICE12\Bullets\BD14868_.gif"/>
            <p:cNvPicPr>
              <a:picLocks noChangeAspect="1" noChangeArrowheads="1"/>
            </p:cNvPicPr>
            <p:nvPr/>
          </p:nvPicPr>
          <p:blipFill>
            <a:blip r:embed="rId3" cstate="print"/>
            <a:srcRect/>
            <a:stretch>
              <a:fillRect/>
            </a:stretch>
          </p:blipFill>
          <p:spPr bwMode="auto">
            <a:xfrm>
              <a:off x="3127710" y="3169671"/>
              <a:ext cx="118872" cy="118872"/>
            </a:xfrm>
            <a:prstGeom prst="rect">
              <a:avLst/>
            </a:prstGeom>
            <a:noFill/>
            <a:ln w="9525">
              <a:noFill/>
              <a:miter lim="800000"/>
              <a:headEnd/>
              <a:tailEnd/>
            </a:ln>
          </p:spPr>
        </p:pic>
        <p:pic>
          <p:nvPicPr>
            <p:cNvPr id="40993" name="Picture 4" descr="C:\Program Files\Microsoft Office\MEDIA\OFFICE12\Bullets\BD14868_.gif"/>
            <p:cNvPicPr>
              <a:picLocks noChangeAspect="1" noChangeArrowheads="1"/>
            </p:cNvPicPr>
            <p:nvPr/>
          </p:nvPicPr>
          <p:blipFill>
            <a:blip r:embed="rId3" cstate="print"/>
            <a:srcRect/>
            <a:stretch>
              <a:fillRect/>
            </a:stretch>
          </p:blipFill>
          <p:spPr bwMode="auto">
            <a:xfrm>
              <a:off x="3994485" y="3431608"/>
              <a:ext cx="118873" cy="118872"/>
            </a:xfrm>
            <a:prstGeom prst="rect">
              <a:avLst/>
            </a:prstGeom>
            <a:noFill/>
            <a:ln w="9525">
              <a:noFill/>
              <a:miter lim="800000"/>
              <a:headEnd/>
              <a:tailEnd/>
            </a:ln>
          </p:spPr>
        </p:pic>
        <p:pic>
          <p:nvPicPr>
            <p:cNvPr id="40994" name="Picture 4" descr="C:\Program Files\Microsoft Office\MEDIA\OFFICE12\Bullets\BD14868_.gif"/>
            <p:cNvPicPr>
              <a:picLocks noChangeAspect="1" noChangeArrowheads="1"/>
            </p:cNvPicPr>
            <p:nvPr/>
          </p:nvPicPr>
          <p:blipFill>
            <a:blip r:embed="rId3" cstate="print"/>
            <a:srcRect/>
            <a:stretch>
              <a:fillRect/>
            </a:stretch>
          </p:blipFill>
          <p:spPr bwMode="auto">
            <a:xfrm>
              <a:off x="2865772" y="4384108"/>
              <a:ext cx="118872" cy="118872"/>
            </a:xfrm>
            <a:prstGeom prst="rect">
              <a:avLst/>
            </a:prstGeom>
            <a:noFill/>
            <a:ln w="9525">
              <a:noFill/>
              <a:miter lim="800000"/>
              <a:headEnd/>
              <a:tailEnd/>
            </a:ln>
          </p:spPr>
        </p:pic>
        <p:pic>
          <p:nvPicPr>
            <p:cNvPr id="40995" name="Picture 4" descr="C:\Program Files\Microsoft Office\MEDIA\OFFICE12\Bullets\BD14868_.gif"/>
            <p:cNvPicPr>
              <a:picLocks noChangeAspect="1" noChangeArrowheads="1"/>
            </p:cNvPicPr>
            <p:nvPr/>
          </p:nvPicPr>
          <p:blipFill>
            <a:blip r:embed="rId3" cstate="print"/>
            <a:srcRect/>
            <a:stretch>
              <a:fillRect/>
            </a:stretch>
          </p:blipFill>
          <p:spPr bwMode="auto">
            <a:xfrm>
              <a:off x="3827798" y="4141221"/>
              <a:ext cx="118871" cy="118872"/>
            </a:xfrm>
            <a:prstGeom prst="rect">
              <a:avLst/>
            </a:prstGeom>
            <a:noFill/>
            <a:ln w="9525">
              <a:noFill/>
              <a:miter lim="800000"/>
              <a:headEnd/>
              <a:tailEnd/>
            </a:ln>
          </p:spPr>
        </p:pic>
        <p:pic>
          <p:nvPicPr>
            <p:cNvPr id="40996" name="Picture 4" descr="C:\Program Files\Microsoft Office\MEDIA\OFFICE12\Bullets\BD14868_.gif"/>
            <p:cNvPicPr>
              <a:picLocks noChangeAspect="1" noChangeArrowheads="1"/>
            </p:cNvPicPr>
            <p:nvPr/>
          </p:nvPicPr>
          <p:blipFill>
            <a:blip r:embed="rId3" cstate="print"/>
            <a:srcRect/>
            <a:stretch>
              <a:fillRect/>
            </a:stretch>
          </p:blipFill>
          <p:spPr bwMode="auto">
            <a:xfrm>
              <a:off x="5004135" y="4217421"/>
              <a:ext cx="118872" cy="118872"/>
            </a:xfrm>
            <a:prstGeom prst="rect">
              <a:avLst/>
            </a:prstGeom>
            <a:noFill/>
            <a:ln w="9525">
              <a:noFill/>
              <a:miter lim="800000"/>
              <a:headEnd/>
              <a:tailEnd/>
            </a:ln>
          </p:spPr>
        </p:pic>
        <p:pic>
          <p:nvPicPr>
            <p:cNvPr id="40997" name="Picture 4" descr="C:\Program Files\Microsoft Office\MEDIA\OFFICE12\Bullets\BD14868_.gif"/>
            <p:cNvPicPr>
              <a:picLocks noChangeAspect="1" noChangeArrowheads="1"/>
            </p:cNvPicPr>
            <p:nvPr/>
          </p:nvPicPr>
          <p:blipFill>
            <a:blip r:embed="rId3" cstate="print"/>
            <a:srcRect/>
            <a:stretch>
              <a:fillRect/>
            </a:stretch>
          </p:blipFill>
          <p:spPr bwMode="auto">
            <a:xfrm>
              <a:off x="4689810" y="2212408"/>
              <a:ext cx="118873" cy="118872"/>
            </a:xfrm>
            <a:prstGeom prst="rect">
              <a:avLst/>
            </a:prstGeom>
            <a:noFill/>
            <a:ln w="9525">
              <a:noFill/>
              <a:miter lim="800000"/>
              <a:headEnd/>
              <a:tailEnd/>
            </a:ln>
          </p:spPr>
        </p:pic>
        <p:pic>
          <p:nvPicPr>
            <p:cNvPr id="40998" name="Picture 4" descr="C:\Program Files\Microsoft Office\MEDIA\OFFICE12\Bullets\BD14868_.gif"/>
            <p:cNvPicPr>
              <a:picLocks noChangeAspect="1" noChangeArrowheads="1"/>
            </p:cNvPicPr>
            <p:nvPr/>
          </p:nvPicPr>
          <p:blipFill>
            <a:blip r:embed="rId3" cstate="print"/>
            <a:srcRect/>
            <a:stretch>
              <a:fillRect/>
            </a:stretch>
          </p:blipFill>
          <p:spPr bwMode="auto">
            <a:xfrm>
              <a:off x="4718385" y="2641033"/>
              <a:ext cx="118873" cy="118872"/>
            </a:xfrm>
            <a:prstGeom prst="rect">
              <a:avLst/>
            </a:prstGeom>
            <a:noFill/>
            <a:ln w="9525">
              <a:noFill/>
              <a:miter lim="800000"/>
              <a:headEnd/>
              <a:tailEnd/>
            </a:ln>
          </p:spPr>
        </p:pic>
        <p:pic>
          <p:nvPicPr>
            <p:cNvPr id="40999" name="Picture 4" descr="C:\Program Files\Microsoft Office\MEDIA\OFFICE12\Bullets\BD14868_.gif"/>
            <p:cNvPicPr>
              <a:picLocks noChangeAspect="1" noChangeArrowheads="1"/>
            </p:cNvPicPr>
            <p:nvPr/>
          </p:nvPicPr>
          <p:blipFill>
            <a:blip r:embed="rId3" cstate="print"/>
            <a:srcRect/>
            <a:stretch>
              <a:fillRect/>
            </a:stretch>
          </p:blipFill>
          <p:spPr bwMode="auto">
            <a:xfrm>
              <a:off x="5099385" y="3298258"/>
              <a:ext cx="118873" cy="118872"/>
            </a:xfrm>
            <a:prstGeom prst="rect">
              <a:avLst/>
            </a:prstGeom>
            <a:noFill/>
            <a:ln w="9525">
              <a:noFill/>
              <a:miter lim="800000"/>
              <a:headEnd/>
              <a:tailEnd/>
            </a:ln>
          </p:spPr>
        </p:pic>
        <p:pic>
          <p:nvPicPr>
            <p:cNvPr id="41000" name="Picture 4" descr="C:\Program Files\Microsoft Office\MEDIA\OFFICE12\Bullets\BD14868_.gif"/>
            <p:cNvPicPr>
              <a:picLocks noChangeAspect="1" noChangeArrowheads="1"/>
            </p:cNvPicPr>
            <p:nvPr/>
          </p:nvPicPr>
          <p:blipFill>
            <a:blip r:embed="rId3" cstate="print"/>
            <a:srcRect/>
            <a:stretch>
              <a:fillRect/>
            </a:stretch>
          </p:blipFill>
          <p:spPr bwMode="auto">
            <a:xfrm>
              <a:off x="5251785" y="3645921"/>
              <a:ext cx="118872" cy="118872"/>
            </a:xfrm>
            <a:prstGeom prst="rect">
              <a:avLst/>
            </a:prstGeom>
            <a:noFill/>
            <a:ln w="9525">
              <a:noFill/>
              <a:miter lim="800000"/>
              <a:headEnd/>
              <a:tailEnd/>
            </a:ln>
          </p:spPr>
        </p:pic>
        <p:pic>
          <p:nvPicPr>
            <p:cNvPr id="41001" name="Picture 4" descr="C:\Program Files\Microsoft Office\MEDIA\OFFICE12\Bullets\BD14868_.gif"/>
            <p:cNvPicPr>
              <a:picLocks noChangeAspect="1" noChangeArrowheads="1"/>
            </p:cNvPicPr>
            <p:nvPr/>
          </p:nvPicPr>
          <p:blipFill>
            <a:blip r:embed="rId3" cstate="print"/>
            <a:srcRect/>
            <a:stretch>
              <a:fillRect/>
            </a:stretch>
          </p:blipFill>
          <p:spPr bwMode="auto">
            <a:xfrm>
              <a:off x="6156660" y="3455421"/>
              <a:ext cx="118872" cy="118872"/>
            </a:xfrm>
            <a:prstGeom prst="rect">
              <a:avLst/>
            </a:prstGeom>
            <a:noFill/>
            <a:ln w="9525">
              <a:noFill/>
              <a:miter lim="800000"/>
              <a:headEnd/>
              <a:tailEnd/>
            </a:ln>
          </p:spPr>
        </p:pic>
        <p:pic>
          <p:nvPicPr>
            <p:cNvPr id="41002" name="Picture 4" descr="C:\Program Files\Microsoft Office\MEDIA\OFFICE12\Bullets\BD14868_.gif"/>
            <p:cNvPicPr>
              <a:picLocks noChangeAspect="1" noChangeArrowheads="1"/>
            </p:cNvPicPr>
            <p:nvPr/>
          </p:nvPicPr>
          <p:blipFill>
            <a:blip r:embed="rId3" cstate="print"/>
            <a:srcRect/>
            <a:stretch>
              <a:fillRect/>
            </a:stretch>
          </p:blipFill>
          <p:spPr bwMode="auto">
            <a:xfrm>
              <a:off x="5585160" y="2541021"/>
              <a:ext cx="118872" cy="118872"/>
            </a:xfrm>
            <a:prstGeom prst="rect">
              <a:avLst/>
            </a:prstGeom>
            <a:noFill/>
            <a:ln w="9525">
              <a:noFill/>
              <a:miter lim="800000"/>
              <a:headEnd/>
              <a:tailEnd/>
            </a:ln>
          </p:spPr>
        </p:pic>
        <p:pic>
          <p:nvPicPr>
            <p:cNvPr id="41003" name="Picture 4" descr="C:\Program Files\Microsoft Office\MEDIA\OFFICE12\Bullets\BD14868_.gif"/>
            <p:cNvPicPr>
              <a:picLocks noChangeAspect="1" noChangeArrowheads="1"/>
            </p:cNvPicPr>
            <p:nvPr/>
          </p:nvPicPr>
          <p:blipFill>
            <a:blip r:embed="rId3" cstate="print"/>
            <a:srcRect/>
            <a:stretch>
              <a:fillRect/>
            </a:stretch>
          </p:blipFill>
          <p:spPr bwMode="auto">
            <a:xfrm>
              <a:off x="5561347" y="3164908"/>
              <a:ext cx="118872" cy="118872"/>
            </a:xfrm>
            <a:prstGeom prst="rect">
              <a:avLst/>
            </a:prstGeom>
            <a:noFill/>
            <a:ln w="9525">
              <a:noFill/>
              <a:miter lim="800000"/>
              <a:headEnd/>
              <a:tailEnd/>
            </a:ln>
          </p:spPr>
        </p:pic>
        <p:pic>
          <p:nvPicPr>
            <p:cNvPr id="41004" name="Picture 4" descr="C:\Program Files\Microsoft Office\MEDIA\OFFICE12\Bullets\BD14868_.gif"/>
            <p:cNvPicPr>
              <a:picLocks noChangeAspect="1" noChangeArrowheads="1"/>
            </p:cNvPicPr>
            <p:nvPr/>
          </p:nvPicPr>
          <p:blipFill>
            <a:blip r:embed="rId3" cstate="print"/>
            <a:srcRect/>
            <a:stretch>
              <a:fillRect/>
            </a:stretch>
          </p:blipFill>
          <p:spPr bwMode="auto">
            <a:xfrm>
              <a:off x="6137610" y="2845821"/>
              <a:ext cx="118872" cy="118872"/>
            </a:xfrm>
            <a:prstGeom prst="rect">
              <a:avLst/>
            </a:prstGeom>
            <a:noFill/>
            <a:ln w="9525">
              <a:noFill/>
              <a:miter lim="800000"/>
              <a:headEnd/>
              <a:tailEnd/>
            </a:ln>
          </p:spPr>
        </p:pic>
        <p:pic>
          <p:nvPicPr>
            <p:cNvPr id="41005" name="Picture 4" descr="C:\Program Files\Microsoft Office\MEDIA\OFFICE12\Bullets\BD14868_.gif"/>
            <p:cNvPicPr>
              <a:picLocks noChangeAspect="1" noChangeArrowheads="1"/>
            </p:cNvPicPr>
            <p:nvPr/>
          </p:nvPicPr>
          <p:blipFill>
            <a:blip r:embed="rId3" cstate="print"/>
            <a:srcRect/>
            <a:stretch>
              <a:fillRect/>
            </a:stretch>
          </p:blipFill>
          <p:spPr bwMode="auto">
            <a:xfrm>
              <a:off x="5775660" y="3722121"/>
              <a:ext cx="118872" cy="118872"/>
            </a:xfrm>
            <a:prstGeom prst="rect">
              <a:avLst/>
            </a:prstGeom>
            <a:noFill/>
            <a:ln w="9525">
              <a:noFill/>
              <a:miter lim="800000"/>
              <a:headEnd/>
              <a:tailEnd/>
            </a:ln>
          </p:spPr>
        </p:pic>
        <p:pic>
          <p:nvPicPr>
            <p:cNvPr id="41006" name="Picture 3" descr="C:\Program Files\Microsoft Office\MEDIA\OFFICE12\Bullets\BD14870_.gif"/>
            <p:cNvPicPr>
              <a:picLocks noChangeAspect="1" noChangeArrowheads="1"/>
            </p:cNvPicPr>
            <p:nvPr/>
          </p:nvPicPr>
          <p:blipFill>
            <a:blip r:embed="rId2" cstate="print"/>
            <a:srcRect/>
            <a:stretch>
              <a:fillRect/>
            </a:stretch>
          </p:blipFill>
          <p:spPr bwMode="auto">
            <a:xfrm>
              <a:off x="5124785" y="4731771"/>
              <a:ext cx="120854" cy="118872"/>
            </a:xfrm>
            <a:prstGeom prst="rect">
              <a:avLst/>
            </a:prstGeom>
            <a:noFill/>
            <a:ln w="9525">
              <a:noFill/>
              <a:miter lim="800000"/>
              <a:headEnd/>
              <a:tailEnd/>
            </a:ln>
          </p:spPr>
        </p:pic>
        <p:pic>
          <p:nvPicPr>
            <p:cNvPr id="41007" name="Picture 3" descr="C:\Program Files\Microsoft Office\MEDIA\OFFICE12\Bullets\BD14870_.gif"/>
            <p:cNvPicPr>
              <a:picLocks noChangeAspect="1" noChangeArrowheads="1"/>
            </p:cNvPicPr>
            <p:nvPr/>
          </p:nvPicPr>
          <p:blipFill>
            <a:blip r:embed="rId2" cstate="print"/>
            <a:srcRect/>
            <a:stretch>
              <a:fillRect/>
            </a:stretch>
          </p:blipFill>
          <p:spPr bwMode="auto">
            <a:xfrm>
              <a:off x="5358148" y="5246121"/>
              <a:ext cx="120853" cy="118872"/>
            </a:xfrm>
            <a:prstGeom prst="rect">
              <a:avLst/>
            </a:prstGeom>
            <a:noFill/>
            <a:ln w="9525">
              <a:noFill/>
              <a:miter lim="800000"/>
              <a:headEnd/>
              <a:tailEnd/>
            </a:ln>
          </p:spPr>
        </p:pic>
        <p:pic>
          <p:nvPicPr>
            <p:cNvPr id="41008" name="Picture 4" descr="C:\Program Files\Microsoft Office\MEDIA\OFFICE12\Bullets\BD14868_.gif"/>
            <p:cNvPicPr>
              <a:picLocks noChangeAspect="1" noChangeArrowheads="1"/>
            </p:cNvPicPr>
            <p:nvPr/>
          </p:nvPicPr>
          <p:blipFill>
            <a:blip r:embed="rId3" cstate="print"/>
            <a:srcRect/>
            <a:stretch>
              <a:fillRect/>
            </a:stretch>
          </p:blipFill>
          <p:spPr bwMode="auto">
            <a:xfrm>
              <a:off x="5004135" y="5160396"/>
              <a:ext cx="118872" cy="118872"/>
            </a:xfrm>
            <a:prstGeom prst="rect">
              <a:avLst/>
            </a:prstGeom>
            <a:noFill/>
            <a:ln w="9525">
              <a:noFill/>
              <a:miter lim="800000"/>
              <a:headEnd/>
              <a:tailEnd/>
            </a:ln>
          </p:spPr>
        </p:pic>
        <p:pic>
          <p:nvPicPr>
            <p:cNvPr id="41009" name="Picture 3" descr="C:\Program Files\Microsoft Office\MEDIA\OFFICE12\Bullets\BD14870_.gif"/>
            <p:cNvPicPr>
              <a:picLocks noChangeAspect="1" noChangeArrowheads="1"/>
            </p:cNvPicPr>
            <p:nvPr/>
          </p:nvPicPr>
          <p:blipFill>
            <a:blip r:embed="rId2" cstate="print"/>
            <a:srcRect/>
            <a:stretch>
              <a:fillRect/>
            </a:stretch>
          </p:blipFill>
          <p:spPr bwMode="auto">
            <a:xfrm>
              <a:off x="6062998" y="3679259"/>
              <a:ext cx="120853" cy="118872"/>
            </a:xfrm>
            <a:prstGeom prst="rect">
              <a:avLst/>
            </a:prstGeom>
            <a:noFill/>
            <a:ln w="9525">
              <a:noFill/>
              <a:miter lim="800000"/>
              <a:headEnd/>
              <a:tailEnd/>
            </a:ln>
          </p:spPr>
        </p:pic>
        <p:pic>
          <p:nvPicPr>
            <p:cNvPr id="41010" name="Picture 3" descr="C:\Program Files\Microsoft Office\MEDIA\OFFICE12\Bullets\BD14870_.gif"/>
            <p:cNvPicPr>
              <a:picLocks noChangeAspect="1" noChangeArrowheads="1"/>
            </p:cNvPicPr>
            <p:nvPr/>
          </p:nvPicPr>
          <p:blipFill>
            <a:blip r:embed="rId2" cstate="print"/>
            <a:srcRect/>
            <a:stretch>
              <a:fillRect/>
            </a:stretch>
          </p:blipFill>
          <p:spPr bwMode="auto">
            <a:xfrm>
              <a:off x="5462923" y="3584009"/>
              <a:ext cx="120853" cy="118872"/>
            </a:xfrm>
            <a:prstGeom prst="rect">
              <a:avLst/>
            </a:prstGeom>
            <a:noFill/>
            <a:ln w="9525">
              <a:noFill/>
              <a:miter lim="800000"/>
              <a:headEnd/>
              <a:tailEnd/>
            </a:ln>
          </p:spPr>
        </p:pic>
        <p:pic>
          <p:nvPicPr>
            <p:cNvPr id="41011" name="Picture 4" descr="C:\Program Files\Microsoft Office\MEDIA\OFFICE12\Bullets\BD14868_.gif"/>
            <p:cNvPicPr>
              <a:picLocks noChangeAspect="1" noChangeArrowheads="1"/>
            </p:cNvPicPr>
            <p:nvPr/>
          </p:nvPicPr>
          <p:blipFill>
            <a:blip r:embed="rId3" cstate="print"/>
            <a:srcRect/>
            <a:stretch>
              <a:fillRect/>
            </a:stretch>
          </p:blipFill>
          <p:spPr bwMode="auto">
            <a:xfrm>
              <a:off x="6013785" y="5131821"/>
              <a:ext cx="118872" cy="118872"/>
            </a:xfrm>
            <a:prstGeom prst="rect">
              <a:avLst/>
            </a:prstGeom>
            <a:noFill/>
            <a:ln w="9525">
              <a:noFill/>
              <a:miter lim="800000"/>
              <a:headEnd/>
              <a:tailEnd/>
            </a:ln>
          </p:spPr>
        </p:pic>
        <p:pic>
          <p:nvPicPr>
            <p:cNvPr id="41012" name="Picture 4" descr="C:\Program Files\Microsoft Office\MEDIA\OFFICE12\Bullets\BD14868_.gif"/>
            <p:cNvPicPr>
              <a:picLocks noChangeAspect="1" noChangeArrowheads="1"/>
            </p:cNvPicPr>
            <p:nvPr/>
          </p:nvPicPr>
          <p:blipFill>
            <a:blip r:embed="rId3" cstate="print"/>
            <a:srcRect/>
            <a:stretch>
              <a:fillRect/>
            </a:stretch>
          </p:blipFill>
          <p:spPr bwMode="auto">
            <a:xfrm>
              <a:off x="5837573" y="4350771"/>
              <a:ext cx="118871" cy="118872"/>
            </a:xfrm>
            <a:prstGeom prst="rect">
              <a:avLst/>
            </a:prstGeom>
            <a:noFill/>
            <a:ln w="9525">
              <a:noFill/>
              <a:miter lim="800000"/>
              <a:headEnd/>
              <a:tailEnd/>
            </a:ln>
          </p:spPr>
        </p:pic>
        <p:pic>
          <p:nvPicPr>
            <p:cNvPr id="41013" name="Picture 4" descr="C:\Program Files\Microsoft Office\MEDIA\OFFICE12\Bullets\BD14868_.gif"/>
            <p:cNvPicPr>
              <a:picLocks noChangeAspect="1" noChangeArrowheads="1"/>
            </p:cNvPicPr>
            <p:nvPr/>
          </p:nvPicPr>
          <p:blipFill>
            <a:blip r:embed="rId3" cstate="print"/>
            <a:srcRect/>
            <a:stretch>
              <a:fillRect/>
            </a:stretch>
          </p:blipFill>
          <p:spPr bwMode="auto">
            <a:xfrm>
              <a:off x="6175710" y="4769871"/>
              <a:ext cx="118872" cy="118872"/>
            </a:xfrm>
            <a:prstGeom prst="rect">
              <a:avLst/>
            </a:prstGeom>
            <a:noFill/>
            <a:ln w="9525">
              <a:noFill/>
              <a:miter lim="800000"/>
              <a:headEnd/>
              <a:tailEnd/>
            </a:ln>
          </p:spPr>
        </p:pic>
        <p:pic>
          <p:nvPicPr>
            <p:cNvPr id="41014" name="Picture 4" descr="C:\Program Files\Microsoft Office\MEDIA\OFFICE12\Bullets\BD14868_.gif"/>
            <p:cNvPicPr>
              <a:picLocks noChangeAspect="1" noChangeArrowheads="1"/>
            </p:cNvPicPr>
            <p:nvPr/>
          </p:nvPicPr>
          <p:blipFill>
            <a:blip r:embed="rId3" cstate="print"/>
            <a:srcRect/>
            <a:stretch>
              <a:fillRect/>
            </a:stretch>
          </p:blipFill>
          <p:spPr bwMode="auto">
            <a:xfrm>
              <a:off x="6604335" y="4069783"/>
              <a:ext cx="118873" cy="118872"/>
            </a:xfrm>
            <a:prstGeom prst="rect">
              <a:avLst/>
            </a:prstGeom>
            <a:noFill/>
            <a:ln w="9525">
              <a:noFill/>
              <a:miter lim="800000"/>
              <a:headEnd/>
              <a:tailEnd/>
            </a:ln>
          </p:spPr>
        </p:pic>
        <p:pic>
          <p:nvPicPr>
            <p:cNvPr id="41015" name="Picture 4" descr="C:\Program Files\Microsoft Office\MEDIA\OFFICE12\Bullets\BD14868_.gif"/>
            <p:cNvPicPr>
              <a:picLocks noChangeAspect="1" noChangeArrowheads="1"/>
            </p:cNvPicPr>
            <p:nvPr/>
          </p:nvPicPr>
          <p:blipFill>
            <a:blip r:embed="rId3" cstate="print"/>
            <a:srcRect/>
            <a:stretch>
              <a:fillRect/>
            </a:stretch>
          </p:blipFill>
          <p:spPr bwMode="auto">
            <a:xfrm>
              <a:off x="6828173" y="3703071"/>
              <a:ext cx="118871" cy="118872"/>
            </a:xfrm>
            <a:prstGeom prst="rect">
              <a:avLst/>
            </a:prstGeom>
            <a:noFill/>
            <a:ln w="9525">
              <a:noFill/>
              <a:miter lim="800000"/>
              <a:headEnd/>
              <a:tailEnd/>
            </a:ln>
          </p:spPr>
        </p:pic>
        <p:pic>
          <p:nvPicPr>
            <p:cNvPr id="41016" name="Picture 3" descr="C:\Program Files\Microsoft Office\MEDIA\OFFICE12\Bullets\BD14870_.gif"/>
            <p:cNvPicPr>
              <a:picLocks noChangeAspect="1" noChangeArrowheads="1"/>
            </p:cNvPicPr>
            <p:nvPr/>
          </p:nvPicPr>
          <p:blipFill>
            <a:blip r:embed="rId2" cstate="print"/>
            <a:srcRect/>
            <a:stretch>
              <a:fillRect/>
            </a:stretch>
          </p:blipFill>
          <p:spPr bwMode="auto">
            <a:xfrm>
              <a:off x="6372560" y="3074421"/>
              <a:ext cx="120854" cy="118872"/>
            </a:xfrm>
            <a:prstGeom prst="rect">
              <a:avLst/>
            </a:prstGeom>
            <a:noFill/>
            <a:ln w="9525">
              <a:noFill/>
              <a:miter lim="800000"/>
              <a:headEnd/>
              <a:tailEnd/>
            </a:ln>
          </p:spPr>
        </p:pic>
        <p:pic>
          <p:nvPicPr>
            <p:cNvPr id="41017" name="Picture 4" descr="C:\Program Files\Microsoft Office\MEDIA\OFFICE12\Bullets\BD14868_.gif"/>
            <p:cNvPicPr>
              <a:picLocks noChangeAspect="1" noChangeArrowheads="1"/>
            </p:cNvPicPr>
            <p:nvPr/>
          </p:nvPicPr>
          <p:blipFill>
            <a:blip r:embed="rId3" cstate="print"/>
            <a:srcRect/>
            <a:stretch>
              <a:fillRect/>
            </a:stretch>
          </p:blipFill>
          <p:spPr bwMode="auto">
            <a:xfrm>
              <a:off x="6785310" y="2869633"/>
              <a:ext cx="118873" cy="118872"/>
            </a:xfrm>
            <a:prstGeom prst="rect">
              <a:avLst/>
            </a:prstGeom>
            <a:noFill/>
            <a:ln w="9525">
              <a:noFill/>
              <a:miter lim="800000"/>
              <a:headEnd/>
              <a:tailEnd/>
            </a:ln>
          </p:spPr>
        </p:pic>
        <p:pic>
          <p:nvPicPr>
            <p:cNvPr id="41018" name="Picture 3" descr="C:\Program Files\Microsoft Office\MEDIA\OFFICE12\Bullets\BD14870_.gif"/>
            <p:cNvPicPr>
              <a:picLocks noChangeAspect="1" noChangeArrowheads="1"/>
            </p:cNvPicPr>
            <p:nvPr/>
          </p:nvPicPr>
          <p:blipFill>
            <a:blip r:embed="rId2" cstate="print"/>
            <a:srcRect/>
            <a:stretch>
              <a:fillRect/>
            </a:stretch>
          </p:blipFill>
          <p:spPr bwMode="auto">
            <a:xfrm>
              <a:off x="8234698" y="2902971"/>
              <a:ext cx="120853" cy="118872"/>
            </a:xfrm>
            <a:prstGeom prst="rect">
              <a:avLst/>
            </a:prstGeom>
            <a:noFill/>
            <a:ln w="9525">
              <a:noFill/>
              <a:miter lim="800000"/>
              <a:headEnd/>
              <a:tailEnd/>
            </a:ln>
          </p:spPr>
        </p:pic>
        <p:pic>
          <p:nvPicPr>
            <p:cNvPr id="41019" name="Picture 4" descr="C:\Program Files\Microsoft Office\MEDIA\OFFICE12\Bullets\BD14868_.gif"/>
            <p:cNvPicPr>
              <a:picLocks noChangeAspect="1" noChangeArrowheads="1"/>
            </p:cNvPicPr>
            <p:nvPr/>
          </p:nvPicPr>
          <p:blipFill>
            <a:blip r:embed="rId3" cstate="print"/>
            <a:srcRect/>
            <a:stretch>
              <a:fillRect/>
            </a:stretch>
          </p:blipFill>
          <p:spPr bwMode="auto">
            <a:xfrm>
              <a:off x="6628147" y="3403033"/>
              <a:ext cx="118872" cy="118872"/>
            </a:xfrm>
            <a:prstGeom prst="rect">
              <a:avLst/>
            </a:prstGeom>
            <a:noFill/>
            <a:ln w="9525">
              <a:noFill/>
              <a:miter lim="800000"/>
              <a:headEnd/>
              <a:tailEnd/>
            </a:ln>
          </p:spPr>
        </p:pic>
        <p:pic>
          <p:nvPicPr>
            <p:cNvPr id="41020" name="Picture 4" descr="C:\Program Files\Microsoft Office\MEDIA\OFFICE12\Bullets\BD14868_.gif"/>
            <p:cNvPicPr>
              <a:picLocks noChangeAspect="1" noChangeArrowheads="1"/>
            </p:cNvPicPr>
            <p:nvPr/>
          </p:nvPicPr>
          <p:blipFill>
            <a:blip r:embed="rId3" cstate="print"/>
            <a:srcRect/>
            <a:stretch>
              <a:fillRect/>
            </a:stretch>
          </p:blipFill>
          <p:spPr bwMode="auto">
            <a:xfrm>
              <a:off x="7042485" y="3274446"/>
              <a:ext cx="118872" cy="118872"/>
            </a:xfrm>
            <a:prstGeom prst="rect">
              <a:avLst/>
            </a:prstGeom>
            <a:noFill/>
            <a:ln w="9525">
              <a:noFill/>
              <a:miter lim="800000"/>
              <a:headEnd/>
              <a:tailEnd/>
            </a:ln>
          </p:spPr>
        </p:pic>
        <p:pic>
          <p:nvPicPr>
            <p:cNvPr id="41021" name="Picture 3" descr="C:\Program Files\Microsoft Office\MEDIA\OFFICE12\Bullets\BD14870_.gif"/>
            <p:cNvPicPr>
              <a:picLocks noChangeAspect="1" noChangeArrowheads="1"/>
            </p:cNvPicPr>
            <p:nvPr/>
          </p:nvPicPr>
          <p:blipFill>
            <a:blip r:embed="rId2" cstate="print"/>
            <a:srcRect/>
            <a:stretch>
              <a:fillRect/>
            </a:stretch>
          </p:blipFill>
          <p:spPr bwMode="auto">
            <a:xfrm>
              <a:off x="7163135" y="3045846"/>
              <a:ext cx="120854" cy="118872"/>
            </a:xfrm>
            <a:prstGeom prst="rect">
              <a:avLst/>
            </a:prstGeom>
            <a:noFill/>
            <a:ln w="9525">
              <a:noFill/>
              <a:miter lim="800000"/>
              <a:headEnd/>
              <a:tailEnd/>
            </a:ln>
          </p:spPr>
        </p:pic>
        <p:pic>
          <p:nvPicPr>
            <p:cNvPr id="41022" name="Picture 3" descr="C:\Program Files\Microsoft Office\MEDIA\OFFICE12\Bullets\BD14870_.gif"/>
            <p:cNvPicPr>
              <a:picLocks noChangeAspect="1" noChangeArrowheads="1"/>
            </p:cNvPicPr>
            <p:nvPr/>
          </p:nvPicPr>
          <p:blipFill>
            <a:blip r:embed="rId2" cstate="print"/>
            <a:srcRect/>
            <a:stretch>
              <a:fillRect/>
            </a:stretch>
          </p:blipFill>
          <p:spPr bwMode="auto">
            <a:xfrm>
              <a:off x="6863098" y="3483996"/>
              <a:ext cx="120853" cy="118872"/>
            </a:xfrm>
            <a:prstGeom prst="rect">
              <a:avLst/>
            </a:prstGeom>
            <a:noFill/>
            <a:ln w="9525">
              <a:noFill/>
              <a:miter lim="800000"/>
              <a:headEnd/>
              <a:tailEnd/>
            </a:ln>
          </p:spPr>
        </p:pic>
        <p:pic>
          <p:nvPicPr>
            <p:cNvPr id="41023" name="Picture 4" descr="C:\Program Files\Microsoft Office\MEDIA\OFFICE12\Bullets\BD14868_.gif"/>
            <p:cNvPicPr>
              <a:picLocks noChangeAspect="1" noChangeArrowheads="1"/>
            </p:cNvPicPr>
            <p:nvPr/>
          </p:nvPicPr>
          <p:blipFill>
            <a:blip r:embed="rId3" cstate="print"/>
            <a:srcRect/>
            <a:stretch>
              <a:fillRect/>
            </a:stretch>
          </p:blipFill>
          <p:spPr bwMode="auto">
            <a:xfrm>
              <a:off x="7137735" y="5050858"/>
              <a:ext cx="118873" cy="118872"/>
            </a:xfrm>
            <a:prstGeom prst="rect">
              <a:avLst/>
            </a:prstGeom>
            <a:noFill/>
            <a:ln w="9525">
              <a:noFill/>
              <a:miter lim="800000"/>
              <a:headEnd/>
              <a:tailEnd/>
            </a:ln>
          </p:spPr>
        </p:pic>
        <p:pic>
          <p:nvPicPr>
            <p:cNvPr id="41024" name="Picture 3" descr="C:\Program Files\Microsoft Office\MEDIA\OFFICE12\Bullets\BD14870_.gif"/>
            <p:cNvPicPr>
              <a:picLocks noChangeAspect="1" noChangeArrowheads="1"/>
            </p:cNvPicPr>
            <p:nvPr/>
          </p:nvPicPr>
          <p:blipFill>
            <a:blip r:embed="rId2" cstate="print"/>
            <a:srcRect/>
            <a:stretch>
              <a:fillRect/>
            </a:stretch>
          </p:blipFill>
          <p:spPr bwMode="auto">
            <a:xfrm>
              <a:off x="7644148" y="5260409"/>
              <a:ext cx="120853" cy="118872"/>
            </a:xfrm>
            <a:prstGeom prst="rect">
              <a:avLst/>
            </a:prstGeom>
            <a:noFill/>
            <a:ln w="9525">
              <a:noFill/>
              <a:miter lim="800000"/>
              <a:headEnd/>
              <a:tailEnd/>
            </a:ln>
          </p:spPr>
        </p:pic>
        <p:pic>
          <p:nvPicPr>
            <p:cNvPr id="41025" name="Picture 3" descr="C:\Program Files\Microsoft Office\MEDIA\OFFICE12\Bullets\BD14870_.gif"/>
            <p:cNvPicPr>
              <a:picLocks noChangeAspect="1" noChangeArrowheads="1"/>
            </p:cNvPicPr>
            <p:nvPr/>
          </p:nvPicPr>
          <p:blipFill>
            <a:blip r:embed="rId2" cstate="print"/>
            <a:srcRect/>
            <a:stretch>
              <a:fillRect/>
            </a:stretch>
          </p:blipFill>
          <p:spPr bwMode="auto">
            <a:xfrm>
              <a:off x="7929898" y="5769996"/>
              <a:ext cx="120853" cy="118872"/>
            </a:xfrm>
            <a:prstGeom prst="rect">
              <a:avLst/>
            </a:prstGeom>
            <a:noFill/>
            <a:ln w="9525">
              <a:noFill/>
              <a:miter lim="800000"/>
              <a:headEnd/>
              <a:tailEnd/>
            </a:ln>
          </p:spPr>
        </p:pic>
        <p:pic>
          <p:nvPicPr>
            <p:cNvPr id="41026" name="Picture 4" descr="C:\Program Files\Microsoft Office\MEDIA\OFFICE12\Bullets\BD14868_.gif"/>
            <p:cNvPicPr>
              <a:picLocks noChangeAspect="1" noChangeArrowheads="1"/>
            </p:cNvPicPr>
            <p:nvPr/>
          </p:nvPicPr>
          <p:blipFill>
            <a:blip r:embed="rId3" cstate="print"/>
            <a:srcRect/>
            <a:stretch>
              <a:fillRect/>
            </a:stretch>
          </p:blipFill>
          <p:spPr bwMode="auto">
            <a:xfrm>
              <a:off x="6799598" y="4760346"/>
              <a:ext cx="118871" cy="118872"/>
            </a:xfrm>
            <a:prstGeom prst="rect">
              <a:avLst/>
            </a:prstGeom>
            <a:noFill/>
            <a:ln w="9525">
              <a:noFill/>
              <a:miter lim="800000"/>
              <a:headEnd/>
              <a:tailEnd/>
            </a:ln>
          </p:spPr>
        </p:pic>
        <p:pic>
          <p:nvPicPr>
            <p:cNvPr id="41027" name="Picture 4" descr="C:\Program Files\Microsoft Office\MEDIA\OFFICE12\Bullets\BD14868_.gif"/>
            <p:cNvPicPr>
              <a:picLocks noChangeAspect="1" noChangeArrowheads="1"/>
            </p:cNvPicPr>
            <p:nvPr/>
          </p:nvPicPr>
          <p:blipFill>
            <a:blip r:embed="rId3" cstate="print"/>
            <a:srcRect/>
            <a:stretch>
              <a:fillRect/>
            </a:stretch>
          </p:blipFill>
          <p:spPr bwMode="auto">
            <a:xfrm>
              <a:off x="7052010" y="4417446"/>
              <a:ext cx="118872" cy="118872"/>
            </a:xfrm>
            <a:prstGeom prst="rect">
              <a:avLst/>
            </a:prstGeom>
            <a:noFill/>
            <a:ln w="9525">
              <a:noFill/>
              <a:miter lim="800000"/>
              <a:headEnd/>
              <a:tailEnd/>
            </a:ln>
          </p:spPr>
        </p:pic>
        <p:pic>
          <p:nvPicPr>
            <p:cNvPr id="41028" name="Picture 4" descr="C:\Program Files\Microsoft Office\MEDIA\OFFICE12\Bullets\BD14868_.gif"/>
            <p:cNvPicPr>
              <a:picLocks noChangeAspect="1" noChangeArrowheads="1"/>
            </p:cNvPicPr>
            <p:nvPr/>
          </p:nvPicPr>
          <p:blipFill>
            <a:blip r:embed="rId3" cstate="print"/>
            <a:srcRect/>
            <a:stretch>
              <a:fillRect/>
            </a:stretch>
          </p:blipFill>
          <p:spPr bwMode="auto">
            <a:xfrm>
              <a:off x="7523497" y="4336483"/>
              <a:ext cx="118872" cy="118872"/>
            </a:xfrm>
            <a:prstGeom prst="rect">
              <a:avLst/>
            </a:prstGeom>
            <a:noFill/>
            <a:ln w="9525">
              <a:noFill/>
              <a:miter lim="800000"/>
              <a:headEnd/>
              <a:tailEnd/>
            </a:ln>
          </p:spPr>
        </p:pic>
        <p:pic>
          <p:nvPicPr>
            <p:cNvPr id="41029" name="Picture 4" descr="C:\Program Files\Microsoft Office\MEDIA\OFFICE12\Bullets\BD14868_.gif"/>
            <p:cNvPicPr>
              <a:picLocks noChangeAspect="1" noChangeArrowheads="1"/>
            </p:cNvPicPr>
            <p:nvPr/>
          </p:nvPicPr>
          <p:blipFill>
            <a:blip r:embed="rId3" cstate="print"/>
            <a:srcRect/>
            <a:stretch>
              <a:fillRect/>
            </a:stretch>
          </p:blipFill>
          <p:spPr bwMode="auto">
            <a:xfrm>
              <a:off x="7804485" y="3969771"/>
              <a:ext cx="118872" cy="118872"/>
            </a:xfrm>
            <a:prstGeom prst="rect">
              <a:avLst/>
            </a:prstGeom>
            <a:noFill/>
            <a:ln w="9525">
              <a:noFill/>
              <a:miter lim="800000"/>
              <a:headEnd/>
              <a:tailEnd/>
            </a:ln>
          </p:spPr>
        </p:pic>
        <p:pic>
          <p:nvPicPr>
            <p:cNvPr id="41030" name="Picture 4" descr="C:\Program Files\Microsoft Office\MEDIA\OFFICE12\Bullets\BD14868_.gif"/>
            <p:cNvPicPr>
              <a:picLocks noChangeAspect="1" noChangeArrowheads="1"/>
            </p:cNvPicPr>
            <p:nvPr/>
          </p:nvPicPr>
          <p:blipFill>
            <a:blip r:embed="rId3" cstate="print"/>
            <a:srcRect/>
            <a:stretch>
              <a:fillRect/>
            </a:stretch>
          </p:blipFill>
          <p:spPr bwMode="auto">
            <a:xfrm>
              <a:off x="7894973" y="3617346"/>
              <a:ext cx="118871" cy="118872"/>
            </a:xfrm>
            <a:prstGeom prst="rect">
              <a:avLst/>
            </a:prstGeom>
            <a:noFill/>
            <a:ln w="9525">
              <a:noFill/>
              <a:miter lim="800000"/>
              <a:headEnd/>
              <a:tailEnd/>
            </a:ln>
          </p:spPr>
        </p:pic>
        <p:pic>
          <p:nvPicPr>
            <p:cNvPr id="41031" name="Picture 4" descr="C:\Program Files\Microsoft Office\MEDIA\OFFICE12\Bullets\BD14868_.gif"/>
            <p:cNvPicPr>
              <a:picLocks noChangeAspect="1" noChangeArrowheads="1"/>
            </p:cNvPicPr>
            <p:nvPr/>
          </p:nvPicPr>
          <p:blipFill>
            <a:blip r:embed="rId3" cstate="print"/>
            <a:srcRect/>
            <a:stretch>
              <a:fillRect/>
            </a:stretch>
          </p:blipFill>
          <p:spPr bwMode="auto">
            <a:xfrm>
              <a:off x="7252035" y="3584008"/>
              <a:ext cx="118873" cy="118872"/>
            </a:xfrm>
            <a:prstGeom prst="rect">
              <a:avLst/>
            </a:prstGeom>
            <a:noFill/>
            <a:ln w="9525">
              <a:noFill/>
              <a:miter lim="800000"/>
              <a:headEnd/>
              <a:tailEnd/>
            </a:ln>
          </p:spPr>
        </p:pic>
        <p:pic>
          <p:nvPicPr>
            <p:cNvPr id="41032" name="Picture 3" descr="C:\Program Files\Microsoft Office\MEDIA\OFFICE12\Bullets\BD14870_.gif"/>
            <p:cNvPicPr>
              <a:picLocks noChangeAspect="1" noChangeArrowheads="1"/>
            </p:cNvPicPr>
            <p:nvPr/>
          </p:nvPicPr>
          <p:blipFill>
            <a:blip r:embed="rId2" cstate="print"/>
            <a:srcRect/>
            <a:stretch>
              <a:fillRect/>
            </a:stretch>
          </p:blipFill>
          <p:spPr bwMode="auto">
            <a:xfrm>
              <a:off x="7815598" y="3388746"/>
              <a:ext cx="120853" cy="118872"/>
            </a:xfrm>
            <a:prstGeom prst="rect">
              <a:avLst/>
            </a:prstGeom>
            <a:noFill/>
            <a:ln w="9525">
              <a:noFill/>
              <a:miter lim="800000"/>
              <a:headEnd/>
              <a:tailEnd/>
            </a:ln>
          </p:spPr>
        </p:pic>
        <p:pic>
          <p:nvPicPr>
            <p:cNvPr id="41033" name="Picture 4" descr="C:\Program Files\Microsoft Office\MEDIA\OFFICE12\Bullets\BD14868_.gif"/>
            <p:cNvPicPr>
              <a:picLocks noChangeAspect="1" noChangeArrowheads="1"/>
            </p:cNvPicPr>
            <p:nvPr/>
          </p:nvPicPr>
          <p:blipFill>
            <a:blip r:embed="rId3" cstate="print"/>
            <a:srcRect/>
            <a:stretch>
              <a:fillRect/>
            </a:stretch>
          </p:blipFill>
          <p:spPr bwMode="auto">
            <a:xfrm>
              <a:off x="7875923" y="3379221"/>
              <a:ext cx="118871" cy="118872"/>
            </a:xfrm>
            <a:prstGeom prst="rect">
              <a:avLst/>
            </a:prstGeom>
            <a:noFill/>
            <a:ln w="9525">
              <a:noFill/>
              <a:miter lim="800000"/>
              <a:headEnd/>
              <a:tailEnd/>
            </a:ln>
          </p:spPr>
        </p:pic>
        <p:pic>
          <p:nvPicPr>
            <p:cNvPr id="41034" name="Picture 4" descr="C:\Program Files\Microsoft Office\MEDIA\OFFICE12\Bullets\BD14868_.gif"/>
            <p:cNvPicPr>
              <a:picLocks noChangeAspect="1" noChangeArrowheads="1"/>
            </p:cNvPicPr>
            <p:nvPr/>
          </p:nvPicPr>
          <p:blipFill>
            <a:blip r:embed="rId3" cstate="print"/>
            <a:srcRect/>
            <a:stretch>
              <a:fillRect/>
            </a:stretch>
          </p:blipFill>
          <p:spPr bwMode="auto">
            <a:xfrm>
              <a:off x="7909260" y="3279208"/>
              <a:ext cx="118873" cy="118872"/>
            </a:xfrm>
            <a:prstGeom prst="rect">
              <a:avLst/>
            </a:prstGeom>
            <a:noFill/>
            <a:ln w="9525">
              <a:noFill/>
              <a:miter lim="800000"/>
              <a:headEnd/>
              <a:tailEnd/>
            </a:ln>
          </p:spPr>
        </p:pic>
        <p:pic>
          <p:nvPicPr>
            <p:cNvPr id="41035" name="Picture 4" descr="C:\Program Files\Microsoft Office\MEDIA\OFFICE12\Bullets\BD14868_.gif"/>
            <p:cNvPicPr>
              <a:picLocks noChangeAspect="1" noChangeArrowheads="1"/>
            </p:cNvPicPr>
            <p:nvPr/>
          </p:nvPicPr>
          <p:blipFill>
            <a:blip r:embed="rId3" cstate="print"/>
            <a:srcRect/>
            <a:stretch>
              <a:fillRect/>
            </a:stretch>
          </p:blipFill>
          <p:spPr bwMode="auto">
            <a:xfrm>
              <a:off x="7833060" y="3145858"/>
              <a:ext cx="118873" cy="118872"/>
            </a:xfrm>
            <a:prstGeom prst="rect">
              <a:avLst/>
            </a:prstGeom>
            <a:noFill/>
            <a:ln w="9525">
              <a:noFill/>
              <a:miter lim="800000"/>
              <a:headEnd/>
              <a:tailEnd/>
            </a:ln>
          </p:spPr>
        </p:pic>
        <p:pic>
          <p:nvPicPr>
            <p:cNvPr id="41036" name="Picture 4" descr="C:\Program Files\Microsoft Office\MEDIA\OFFICE12\Bullets\BD14868_.gif"/>
            <p:cNvPicPr>
              <a:picLocks noChangeAspect="1" noChangeArrowheads="1"/>
            </p:cNvPicPr>
            <p:nvPr/>
          </p:nvPicPr>
          <p:blipFill>
            <a:blip r:embed="rId3" cstate="print"/>
            <a:srcRect/>
            <a:stretch>
              <a:fillRect/>
            </a:stretch>
          </p:blipFill>
          <p:spPr bwMode="auto">
            <a:xfrm>
              <a:off x="8090235" y="3288733"/>
              <a:ext cx="118873" cy="118872"/>
            </a:xfrm>
            <a:prstGeom prst="rect">
              <a:avLst/>
            </a:prstGeom>
            <a:noFill/>
            <a:ln w="9525">
              <a:noFill/>
              <a:miter lim="800000"/>
              <a:headEnd/>
              <a:tailEnd/>
            </a:ln>
          </p:spPr>
        </p:pic>
        <p:pic>
          <p:nvPicPr>
            <p:cNvPr id="41037" name="Picture 4" descr="C:\Program Files\Microsoft Office\MEDIA\OFFICE12\Bullets\BD14868_.gif"/>
            <p:cNvPicPr>
              <a:picLocks noChangeAspect="1" noChangeArrowheads="1"/>
            </p:cNvPicPr>
            <p:nvPr/>
          </p:nvPicPr>
          <p:blipFill>
            <a:blip r:embed="rId3" cstate="print"/>
            <a:srcRect/>
            <a:stretch>
              <a:fillRect/>
            </a:stretch>
          </p:blipFill>
          <p:spPr bwMode="auto">
            <a:xfrm>
              <a:off x="8142622" y="3069658"/>
              <a:ext cx="118872" cy="118872"/>
            </a:xfrm>
            <a:prstGeom prst="rect">
              <a:avLst/>
            </a:prstGeom>
            <a:noFill/>
            <a:ln w="9525">
              <a:noFill/>
              <a:miter lim="800000"/>
              <a:headEnd/>
              <a:tailEnd/>
            </a:ln>
          </p:spPr>
        </p:pic>
        <p:pic>
          <p:nvPicPr>
            <p:cNvPr id="41038" name="Picture 3" descr="C:\Program Files\Microsoft Office\MEDIA\OFFICE12\Bullets\BD14870_.gif"/>
            <p:cNvPicPr>
              <a:picLocks noChangeAspect="1" noChangeArrowheads="1"/>
            </p:cNvPicPr>
            <p:nvPr/>
          </p:nvPicPr>
          <p:blipFill>
            <a:blip r:embed="rId2" cstate="print"/>
            <a:srcRect/>
            <a:stretch>
              <a:fillRect/>
            </a:stretch>
          </p:blipFill>
          <p:spPr bwMode="auto">
            <a:xfrm>
              <a:off x="8072773" y="3126809"/>
              <a:ext cx="120853" cy="118872"/>
            </a:xfrm>
            <a:prstGeom prst="rect">
              <a:avLst/>
            </a:prstGeom>
            <a:noFill/>
            <a:ln w="9525">
              <a:noFill/>
              <a:miter lim="800000"/>
              <a:headEnd/>
              <a:tailEnd/>
            </a:ln>
          </p:spPr>
        </p:pic>
        <p:pic>
          <p:nvPicPr>
            <p:cNvPr id="41039" name="Picture 3" descr="C:\Program Files\Microsoft Office\MEDIA\OFFICE12\Bullets\BD14870_.gif"/>
            <p:cNvPicPr>
              <a:picLocks noChangeAspect="1" noChangeArrowheads="1"/>
            </p:cNvPicPr>
            <p:nvPr/>
          </p:nvPicPr>
          <p:blipFill>
            <a:blip r:embed="rId2" cstate="print"/>
            <a:srcRect/>
            <a:stretch>
              <a:fillRect/>
            </a:stretch>
          </p:blipFill>
          <p:spPr bwMode="auto">
            <a:xfrm>
              <a:off x="7425073" y="3188721"/>
              <a:ext cx="120853" cy="118872"/>
            </a:xfrm>
            <a:prstGeom prst="rect">
              <a:avLst/>
            </a:prstGeom>
            <a:noFill/>
            <a:ln w="9525">
              <a:noFill/>
              <a:miter lim="800000"/>
              <a:headEnd/>
              <a:tailEnd/>
            </a:ln>
          </p:spPr>
        </p:pic>
        <p:pic>
          <p:nvPicPr>
            <p:cNvPr id="41040" name="Picture 4" descr="C:\Program Files\Microsoft Office\MEDIA\OFFICE12\Bullets\BD14868_.gif"/>
            <p:cNvPicPr>
              <a:picLocks noChangeAspect="1" noChangeArrowheads="1"/>
            </p:cNvPicPr>
            <p:nvPr/>
          </p:nvPicPr>
          <p:blipFill>
            <a:blip r:embed="rId3" cstate="print"/>
            <a:srcRect/>
            <a:stretch>
              <a:fillRect/>
            </a:stretch>
          </p:blipFill>
          <p:spPr bwMode="auto">
            <a:xfrm>
              <a:off x="8142623" y="2588646"/>
              <a:ext cx="118871" cy="118872"/>
            </a:xfrm>
            <a:prstGeom prst="rect">
              <a:avLst/>
            </a:prstGeom>
            <a:noFill/>
            <a:ln w="9525">
              <a:noFill/>
              <a:miter lim="800000"/>
              <a:headEnd/>
              <a:tailEnd/>
            </a:ln>
          </p:spPr>
        </p:pic>
        <p:pic>
          <p:nvPicPr>
            <p:cNvPr id="41041" name="Picture 4" descr="C:\Program Files\Microsoft Office\MEDIA\OFFICE12\Bullets\BD14868_.gif"/>
            <p:cNvPicPr>
              <a:picLocks noChangeAspect="1" noChangeArrowheads="1"/>
            </p:cNvPicPr>
            <p:nvPr/>
          </p:nvPicPr>
          <p:blipFill>
            <a:blip r:embed="rId3" cstate="print"/>
            <a:srcRect/>
            <a:stretch>
              <a:fillRect/>
            </a:stretch>
          </p:blipFill>
          <p:spPr bwMode="auto">
            <a:xfrm>
              <a:off x="8337885" y="2798196"/>
              <a:ext cx="118872" cy="118872"/>
            </a:xfrm>
            <a:prstGeom prst="rect">
              <a:avLst/>
            </a:prstGeom>
            <a:noFill/>
            <a:ln w="9525">
              <a:noFill/>
              <a:miter lim="800000"/>
              <a:headEnd/>
              <a:tailEnd/>
            </a:ln>
          </p:spPr>
        </p:pic>
        <p:pic>
          <p:nvPicPr>
            <p:cNvPr id="41042" name="Picture 4" descr="C:\Program Files\Microsoft Office\MEDIA\OFFICE12\Bullets\BD14868_.gif"/>
            <p:cNvPicPr>
              <a:picLocks noChangeAspect="1" noChangeArrowheads="1"/>
            </p:cNvPicPr>
            <p:nvPr/>
          </p:nvPicPr>
          <p:blipFill>
            <a:blip r:embed="rId3" cstate="print"/>
            <a:srcRect/>
            <a:stretch>
              <a:fillRect/>
            </a:stretch>
          </p:blipFill>
          <p:spPr bwMode="auto">
            <a:xfrm>
              <a:off x="8490285" y="2688658"/>
              <a:ext cx="118873" cy="118872"/>
            </a:xfrm>
            <a:prstGeom prst="rect">
              <a:avLst/>
            </a:prstGeom>
            <a:noFill/>
            <a:ln w="9525">
              <a:noFill/>
              <a:miter lim="800000"/>
              <a:headEnd/>
              <a:tailEnd/>
            </a:ln>
          </p:spPr>
        </p:pic>
        <p:pic>
          <p:nvPicPr>
            <p:cNvPr id="41043" name="Picture 4" descr="C:\Program Files\Microsoft Office\MEDIA\OFFICE12\Bullets\BD14868_.gif"/>
            <p:cNvPicPr>
              <a:picLocks noChangeAspect="1" noChangeArrowheads="1"/>
            </p:cNvPicPr>
            <p:nvPr/>
          </p:nvPicPr>
          <p:blipFill>
            <a:blip r:embed="rId3" cstate="print"/>
            <a:srcRect/>
            <a:stretch>
              <a:fillRect/>
            </a:stretch>
          </p:blipFill>
          <p:spPr bwMode="auto">
            <a:xfrm>
              <a:off x="8462768" y="2549125"/>
              <a:ext cx="118871" cy="118872"/>
            </a:xfrm>
            <a:prstGeom prst="rect">
              <a:avLst/>
            </a:prstGeom>
            <a:noFill/>
            <a:ln w="9525">
              <a:noFill/>
              <a:miter lim="800000"/>
              <a:headEnd/>
              <a:tailEnd/>
            </a:ln>
          </p:spPr>
        </p:pic>
        <p:pic>
          <p:nvPicPr>
            <p:cNvPr id="41044" name="Picture 4" descr="C:\Program Files\Microsoft Office\MEDIA\OFFICE12\Bullets\BD14868_.gif"/>
            <p:cNvPicPr>
              <a:picLocks noChangeAspect="1" noChangeArrowheads="1"/>
            </p:cNvPicPr>
            <p:nvPr/>
          </p:nvPicPr>
          <p:blipFill>
            <a:blip r:embed="rId3" cstate="print"/>
            <a:srcRect/>
            <a:stretch>
              <a:fillRect/>
            </a:stretch>
          </p:blipFill>
          <p:spPr bwMode="auto">
            <a:xfrm>
              <a:off x="8385510" y="2426721"/>
              <a:ext cx="118872" cy="118872"/>
            </a:xfrm>
            <a:prstGeom prst="rect">
              <a:avLst/>
            </a:prstGeom>
            <a:noFill/>
            <a:ln w="9525">
              <a:noFill/>
              <a:miter lim="800000"/>
              <a:headEnd/>
              <a:tailEnd/>
            </a:ln>
          </p:spPr>
        </p:pic>
        <p:pic>
          <p:nvPicPr>
            <p:cNvPr id="41045" name="Picture 4" descr="C:\Program Files\Microsoft Office\MEDIA\OFFICE12\Bullets\BD14868_.gif"/>
            <p:cNvPicPr>
              <a:picLocks noChangeAspect="1" noChangeArrowheads="1"/>
            </p:cNvPicPr>
            <p:nvPr/>
          </p:nvPicPr>
          <p:blipFill>
            <a:blip r:embed="rId3" cstate="print"/>
            <a:srcRect/>
            <a:stretch>
              <a:fillRect/>
            </a:stretch>
          </p:blipFill>
          <p:spPr bwMode="auto">
            <a:xfrm>
              <a:off x="8185485" y="2298133"/>
              <a:ext cx="118873" cy="118872"/>
            </a:xfrm>
            <a:prstGeom prst="rect">
              <a:avLst/>
            </a:prstGeom>
            <a:noFill/>
            <a:ln w="9525">
              <a:noFill/>
              <a:miter lim="800000"/>
              <a:headEnd/>
              <a:tailEnd/>
            </a:ln>
          </p:spPr>
        </p:pic>
        <p:pic>
          <p:nvPicPr>
            <p:cNvPr id="41046" name="Picture 4" descr="C:\Program Files\Microsoft Office\MEDIA\OFFICE12\Bullets\BD14868_.gif"/>
            <p:cNvPicPr>
              <a:picLocks noChangeAspect="1" noChangeArrowheads="1"/>
            </p:cNvPicPr>
            <p:nvPr/>
          </p:nvPicPr>
          <p:blipFill>
            <a:blip r:embed="rId3" cstate="print"/>
            <a:srcRect/>
            <a:stretch>
              <a:fillRect/>
            </a:stretch>
          </p:blipFill>
          <p:spPr bwMode="auto">
            <a:xfrm>
              <a:off x="8576010" y="2179071"/>
              <a:ext cx="118872" cy="118872"/>
            </a:xfrm>
            <a:prstGeom prst="rect">
              <a:avLst/>
            </a:prstGeom>
            <a:noFill/>
            <a:ln w="9525">
              <a:noFill/>
              <a:miter lim="800000"/>
              <a:headEnd/>
              <a:tailEnd/>
            </a:ln>
          </p:spPr>
        </p:pic>
        <p:pic>
          <p:nvPicPr>
            <p:cNvPr id="41047" name="Picture 3" descr="C:\Program Files\Microsoft Office\MEDIA\OFFICE12\Bullets\BD14870_.gif"/>
            <p:cNvPicPr>
              <a:picLocks noChangeAspect="1" noChangeArrowheads="1"/>
            </p:cNvPicPr>
            <p:nvPr/>
          </p:nvPicPr>
          <p:blipFill>
            <a:blip r:embed="rId2" cstate="print"/>
            <a:srcRect/>
            <a:stretch>
              <a:fillRect/>
            </a:stretch>
          </p:blipFill>
          <p:spPr bwMode="auto">
            <a:xfrm>
              <a:off x="8529815" y="2572025"/>
              <a:ext cx="120853" cy="118872"/>
            </a:xfrm>
            <a:prstGeom prst="rect">
              <a:avLst/>
            </a:prstGeom>
            <a:noFill/>
            <a:ln w="9525">
              <a:noFill/>
              <a:miter lim="800000"/>
              <a:headEnd/>
              <a:tailEnd/>
            </a:ln>
          </p:spPr>
        </p:pic>
        <p:pic>
          <p:nvPicPr>
            <p:cNvPr id="41048" name="Picture 4" descr="C:\Program Files\Microsoft Office\MEDIA\OFFICE12\Bullets\BD14868_.gif"/>
            <p:cNvPicPr>
              <a:picLocks noChangeAspect="1" noChangeArrowheads="1"/>
            </p:cNvPicPr>
            <p:nvPr/>
          </p:nvPicPr>
          <p:blipFill>
            <a:blip r:embed="rId3" cstate="print"/>
            <a:srcRect/>
            <a:stretch>
              <a:fillRect/>
            </a:stretch>
          </p:blipFill>
          <p:spPr bwMode="auto">
            <a:xfrm>
              <a:off x="936960" y="3884046"/>
              <a:ext cx="118872" cy="118872"/>
            </a:xfrm>
            <a:prstGeom prst="rect">
              <a:avLst/>
            </a:prstGeom>
            <a:noFill/>
            <a:ln w="9525">
              <a:noFill/>
              <a:miter lim="800000"/>
              <a:headEnd/>
              <a:tailEnd/>
            </a:ln>
          </p:spPr>
        </p:pic>
        <p:pic>
          <p:nvPicPr>
            <p:cNvPr id="41049" name="Picture 3" descr="C:\Program Files\Microsoft Office\MEDIA\OFFICE12\Bullets\BD14870_.gif"/>
            <p:cNvPicPr>
              <a:picLocks noChangeAspect="1" noChangeArrowheads="1"/>
            </p:cNvPicPr>
            <p:nvPr/>
          </p:nvPicPr>
          <p:blipFill>
            <a:blip r:embed="rId2" cstate="print"/>
            <a:srcRect/>
            <a:stretch>
              <a:fillRect/>
            </a:stretch>
          </p:blipFill>
          <p:spPr bwMode="auto">
            <a:xfrm>
              <a:off x="372153" y="5417574"/>
              <a:ext cx="120854" cy="118872"/>
            </a:xfrm>
            <a:prstGeom prst="rect">
              <a:avLst/>
            </a:prstGeom>
            <a:noFill/>
            <a:ln w="9525">
              <a:noFill/>
              <a:miter lim="800000"/>
              <a:headEnd/>
              <a:tailEnd/>
            </a:ln>
          </p:spPr>
        </p:pic>
        <p:pic>
          <p:nvPicPr>
            <p:cNvPr id="41050" name="Picture 4" descr="C:\Program Files\Microsoft Office\MEDIA\OFFICE12\Bullets\BD14868_.gif"/>
            <p:cNvPicPr>
              <a:picLocks noChangeAspect="1" noChangeArrowheads="1"/>
            </p:cNvPicPr>
            <p:nvPr/>
          </p:nvPicPr>
          <p:blipFill>
            <a:blip r:embed="rId3" cstate="print"/>
            <a:srcRect/>
            <a:stretch>
              <a:fillRect/>
            </a:stretch>
          </p:blipFill>
          <p:spPr bwMode="auto">
            <a:xfrm>
              <a:off x="372153" y="5154576"/>
              <a:ext cx="118873" cy="118872"/>
            </a:xfrm>
            <a:prstGeom prst="rect">
              <a:avLst/>
            </a:prstGeom>
            <a:noFill/>
            <a:ln w="9525">
              <a:noFill/>
              <a:miter lim="800000"/>
              <a:headEnd/>
              <a:tailEnd/>
            </a:ln>
          </p:spPr>
        </p:pic>
        <p:pic>
          <p:nvPicPr>
            <p:cNvPr id="41051" name="Picture 3" descr="C:\Program Files\Microsoft Office\MEDIA\OFFICE12\Bullets\BD14870_.gif"/>
            <p:cNvPicPr>
              <a:picLocks noChangeAspect="1" noChangeArrowheads="1"/>
            </p:cNvPicPr>
            <p:nvPr/>
          </p:nvPicPr>
          <p:blipFill>
            <a:blip r:embed="rId2" cstate="print"/>
            <a:srcRect/>
            <a:stretch>
              <a:fillRect/>
            </a:stretch>
          </p:blipFill>
          <p:spPr bwMode="auto">
            <a:xfrm>
              <a:off x="2086310" y="3174434"/>
              <a:ext cx="120854" cy="118872"/>
            </a:xfrm>
            <a:prstGeom prst="rect">
              <a:avLst/>
            </a:prstGeom>
            <a:noFill/>
            <a:ln w="9525">
              <a:noFill/>
              <a:miter lim="800000"/>
              <a:headEnd/>
              <a:tailEnd/>
            </a:ln>
          </p:spPr>
        </p:pic>
        <p:pic>
          <p:nvPicPr>
            <p:cNvPr id="41052" name="Picture 4" descr="C:\Program Files\Microsoft Office\MEDIA\OFFICE12\Bullets\BD14868_.gif"/>
            <p:cNvPicPr>
              <a:picLocks noChangeAspect="1" noChangeArrowheads="1"/>
            </p:cNvPicPr>
            <p:nvPr/>
          </p:nvPicPr>
          <p:blipFill>
            <a:blip r:embed="rId3" cstate="print"/>
            <a:srcRect/>
            <a:stretch>
              <a:fillRect/>
            </a:stretch>
          </p:blipFill>
          <p:spPr bwMode="auto">
            <a:xfrm>
              <a:off x="2527635" y="3826896"/>
              <a:ext cx="118872" cy="118872"/>
            </a:xfrm>
            <a:prstGeom prst="rect">
              <a:avLst/>
            </a:prstGeom>
            <a:noFill/>
            <a:ln w="9525">
              <a:noFill/>
              <a:miter lim="800000"/>
              <a:headEnd/>
              <a:tailEnd/>
            </a:ln>
          </p:spPr>
        </p:pic>
        <p:pic>
          <p:nvPicPr>
            <p:cNvPr id="41053" name="Picture 3" descr="C:\Program Files\Microsoft Office\MEDIA\OFFICE12\Bullets\BD14870_.gif"/>
            <p:cNvPicPr>
              <a:picLocks noChangeAspect="1" noChangeArrowheads="1"/>
            </p:cNvPicPr>
            <p:nvPr/>
          </p:nvPicPr>
          <p:blipFill>
            <a:blip r:embed="rId2" cstate="print"/>
            <a:srcRect/>
            <a:stretch>
              <a:fillRect/>
            </a:stretch>
          </p:blipFill>
          <p:spPr bwMode="auto">
            <a:xfrm>
              <a:off x="5061285" y="4776441"/>
              <a:ext cx="120854" cy="118872"/>
            </a:xfrm>
            <a:prstGeom prst="rect">
              <a:avLst/>
            </a:prstGeom>
            <a:noFill/>
            <a:ln w="9525">
              <a:noFill/>
              <a:miter lim="800000"/>
              <a:headEnd/>
              <a:tailEnd/>
            </a:ln>
          </p:spPr>
        </p:pic>
        <p:pic>
          <p:nvPicPr>
            <p:cNvPr id="41054" name="Picture 3" descr="C:\Program Files\Microsoft Office\MEDIA\OFFICE12\Bullets\BD14870_.gif"/>
            <p:cNvPicPr>
              <a:picLocks noChangeAspect="1" noChangeArrowheads="1"/>
            </p:cNvPicPr>
            <p:nvPr/>
          </p:nvPicPr>
          <p:blipFill>
            <a:blip r:embed="rId2" cstate="print"/>
            <a:srcRect/>
            <a:stretch>
              <a:fillRect/>
            </a:stretch>
          </p:blipFill>
          <p:spPr bwMode="auto">
            <a:xfrm>
              <a:off x="4980287" y="5220835"/>
              <a:ext cx="120854" cy="118872"/>
            </a:xfrm>
            <a:prstGeom prst="rect">
              <a:avLst/>
            </a:prstGeom>
            <a:noFill/>
            <a:ln w="9525">
              <a:noFill/>
              <a:miter lim="800000"/>
              <a:headEnd/>
              <a:tailEnd/>
            </a:ln>
          </p:spPr>
        </p:pic>
        <p:pic>
          <p:nvPicPr>
            <p:cNvPr id="41055" name="Picture 3" descr="C:\Program Files\Microsoft Office\MEDIA\OFFICE12\Bullets\BD14870_.gif"/>
            <p:cNvPicPr>
              <a:picLocks noChangeAspect="1" noChangeArrowheads="1"/>
            </p:cNvPicPr>
            <p:nvPr/>
          </p:nvPicPr>
          <p:blipFill>
            <a:blip r:embed="rId2" cstate="print"/>
            <a:srcRect/>
            <a:stretch>
              <a:fillRect/>
            </a:stretch>
          </p:blipFill>
          <p:spPr bwMode="auto">
            <a:xfrm>
              <a:off x="4900889" y="5225493"/>
              <a:ext cx="120854" cy="118872"/>
            </a:xfrm>
            <a:prstGeom prst="rect">
              <a:avLst/>
            </a:prstGeom>
            <a:noFill/>
            <a:ln w="9525">
              <a:noFill/>
              <a:miter lim="800000"/>
              <a:headEnd/>
              <a:tailEnd/>
            </a:ln>
          </p:spPr>
        </p:pic>
        <p:pic>
          <p:nvPicPr>
            <p:cNvPr id="41056" name="Picture 3" descr="C:\Program Files\Microsoft Office\MEDIA\OFFICE12\Bullets\BD14870_.gif"/>
            <p:cNvPicPr>
              <a:picLocks noChangeAspect="1" noChangeArrowheads="1"/>
            </p:cNvPicPr>
            <p:nvPr/>
          </p:nvPicPr>
          <p:blipFill>
            <a:blip r:embed="rId2" cstate="print"/>
            <a:srcRect/>
            <a:stretch>
              <a:fillRect/>
            </a:stretch>
          </p:blipFill>
          <p:spPr bwMode="auto">
            <a:xfrm>
              <a:off x="3706943" y="4820531"/>
              <a:ext cx="120854" cy="118872"/>
            </a:xfrm>
            <a:prstGeom prst="rect">
              <a:avLst/>
            </a:prstGeom>
            <a:noFill/>
            <a:ln w="9525">
              <a:noFill/>
              <a:miter lim="800000"/>
              <a:headEnd/>
              <a:tailEnd/>
            </a:ln>
          </p:spPr>
        </p:pic>
        <p:pic>
          <p:nvPicPr>
            <p:cNvPr id="41057" name="Picture 3" descr="C:\Program Files\Microsoft Office\MEDIA\OFFICE12\Bullets\BD14870_.gif"/>
            <p:cNvPicPr>
              <a:picLocks noChangeAspect="1" noChangeArrowheads="1"/>
            </p:cNvPicPr>
            <p:nvPr/>
          </p:nvPicPr>
          <p:blipFill>
            <a:blip r:embed="rId2" cstate="print"/>
            <a:srcRect/>
            <a:stretch>
              <a:fillRect/>
            </a:stretch>
          </p:blipFill>
          <p:spPr bwMode="auto">
            <a:xfrm>
              <a:off x="6330089" y="2857506"/>
              <a:ext cx="120854" cy="118872"/>
            </a:xfrm>
            <a:prstGeom prst="rect">
              <a:avLst/>
            </a:prstGeom>
            <a:noFill/>
            <a:ln w="9525">
              <a:noFill/>
              <a:miter lim="800000"/>
              <a:headEnd/>
              <a:tailEnd/>
            </a:ln>
          </p:spPr>
        </p:pic>
        <p:pic>
          <p:nvPicPr>
            <p:cNvPr id="41058" name="Picture 3" descr="C:\Program Files\Microsoft Office\MEDIA\OFFICE12\Bullets\BD14870_.gif"/>
            <p:cNvPicPr>
              <a:picLocks noChangeAspect="1" noChangeArrowheads="1"/>
            </p:cNvPicPr>
            <p:nvPr/>
          </p:nvPicPr>
          <p:blipFill>
            <a:blip r:embed="rId2" cstate="print"/>
            <a:srcRect/>
            <a:stretch>
              <a:fillRect/>
            </a:stretch>
          </p:blipFill>
          <p:spPr bwMode="auto">
            <a:xfrm>
              <a:off x="6966843" y="2916942"/>
              <a:ext cx="120854" cy="118872"/>
            </a:xfrm>
            <a:prstGeom prst="rect">
              <a:avLst/>
            </a:prstGeom>
            <a:noFill/>
            <a:ln w="9525">
              <a:noFill/>
              <a:miter lim="800000"/>
              <a:headEnd/>
              <a:tailEnd/>
            </a:ln>
          </p:spPr>
        </p:pic>
      </p:grpSp>
      <p:sp>
        <p:nvSpPr>
          <p:cNvPr id="176" name="Freeform 429"/>
          <p:cNvSpPr>
            <a:spLocks/>
          </p:cNvSpPr>
          <p:nvPr/>
        </p:nvSpPr>
        <p:spPr bwMode="auto">
          <a:xfrm flipH="1" flipV="1">
            <a:off x="7265195" y="5524501"/>
            <a:ext cx="226219" cy="108347"/>
          </a:xfrm>
          <a:custGeom>
            <a:avLst/>
            <a:gdLst>
              <a:gd name="connsiteX0" fmla="*/ 647 w 10000"/>
              <a:gd name="connsiteY0" fmla="*/ 5970 h 10000"/>
              <a:gd name="connsiteX1" fmla="*/ 504 w 10000"/>
              <a:gd name="connsiteY1" fmla="*/ 4925 h 10000"/>
              <a:gd name="connsiteX2" fmla="*/ 0 w 10000"/>
              <a:gd name="connsiteY2" fmla="*/ 2164 h 10000"/>
              <a:gd name="connsiteX3" fmla="*/ 2302 w 10000"/>
              <a:gd name="connsiteY3" fmla="*/ 1642 h 10000"/>
              <a:gd name="connsiteX4" fmla="*/ 2446 w 10000"/>
              <a:gd name="connsiteY4" fmla="*/ 1642 h 10000"/>
              <a:gd name="connsiteX5" fmla="*/ 3525 w 10000"/>
              <a:gd name="connsiteY5" fmla="*/ 1343 h 10000"/>
              <a:gd name="connsiteX6" fmla="*/ 3597 w 10000"/>
              <a:gd name="connsiteY6" fmla="*/ 1642 h 10000"/>
              <a:gd name="connsiteX7" fmla="*/ 3813 w 10000"/>
              <a:gd name="connsiteY7" fmla="*/ 1493 h 10000"/>
              <a:gd name="connsiteX8" fmla="*/ 4532 w 10000"/>
              <a:gd name="connsiteY8" fmla="*/ 1045 h 10000"/>
              <a:gd name="connsiteX9" fmla="*/ 4676 w 10000"/>
              <a:gd name="connsiteY9" fmla="*/ 1119 h 10000"/>
              <a:gd name="connsiteX10" fmla="*/ 4676 w 10000"/>
              <a:gd name="connsiteY10" fmla="*/ 1045 h 10000"/>
              <a:gd name="connsiteX11" fmla="*/ 4820 w 10000"/>
              <a:gd name="connsiteY11" fmla="*/ 1045 h 10000"/>
              <a:gd name="connsiteX12" fmla="*/ 5108 w 10000"/>
              <a:gd name="connsiteY12" fmla="*/ 896 h 10000"/>
              <a:gd name="connsiteX13" fmla="*/ 7050 w 10000"/>
              <a:gd name="connsiteY13" fmla="*/ 448 h 10000"/>
              <a:gd name="connsiteX14" fmla="*/ 7266 w 10000"/>
              <a:gd name="connsiteY14" fmla="*/ 299 h 10000"/>
              <a:gd name="connsiteX15" fmla="*/ 8777 w 10000"/>
              <a:gd name="connsiteY15" fmla="*/ 0 h 10000"/>
              <a:gd name="connsiteX16" fmla="*/ 8849 w 10000"/>
              <a:gd name="connsiteY16" fmla="*/ 0 h 10000"/>
              <a:gd name="connsiteX17" fmla="*/ 9424 w 10000"/>
              <a:gd name="connsiteY17" fmla="*/ 2090 h 10000"/>
              <a:gd name="connsiteX18" fmla="*/ 9568 w 10000"/>
              <a:gd name="connsiteY18" fmla="*/ 2687 h 10000"/>
              <a:gd name="connsiteX19" fmla="*/ 9712 w 10000"/>
              <a:gd name="connsiteY19" fmla="*/ 2985 h 10000"/>
              <a:gd name="connsiteX20" fmla="*/ 10000 w 10000"/>
              <a:gd name="connsiteY20" fmla="*/ 4328 h 10000"/>
              <a:gd name="connsiteX21" fmla="*/ 9712 w 10000"/>
              <a:gd name="connsiteY21" fmla="*/ 4478 h 10000"/>
              <a:gd name="connsiteX22" fmla="*/ 9856 w 10000"/>
              <a:gd name="connsiteY22" fmla="*/ 4925 h 10000"/>
              <a:gd name="connsiteX23" fmla="*/ 9856 w 10000"/>
              <a:gd name="connsiteY23" fmla="*/ 5075 h 10000"/>
              <a:gd name="connsiteX24" fmla="*/ 9856 w 10000"/>
              <a:gd name="connsiteY24" fmla="*/ 5075 h 10000"/>
              <a:gd name="connsiteX25" fmla="*/ 7770 w 10000"/>
              <a:gd name="connsiteY25" fmla="*/ 5970 h 10000"/>
              <a:gd name="connsiteX26" fmla="*/ 7482 w 10000"/>
              <a:gd name="connsiteY26" fmla="*/ 5970 h 10000"/>
              <a:gd name="connsiteX27" fmla="*/ 7050 w 10000"/>
              <a:gd name="connsiteY27" fmla="*/ 5672 h 10000"/>
              <a:gd name="connsiteX28" fmla="*/ 7194 w 10000"/>
              <a:gd name="connsiteY28" fmla="*/ 6194 h 10000"/>
              <a:gd name="connsiteX29" fmla="*/ 6403 w 10000"/>
              <a:gd name="connsiteY29" fmla="*/ 6493 h 10000"/>
              <a:gd name="connsiteX30" fmla="*/ 4388 w 10000"/>
              <a:gd name="connsiteY30" fmla="*/ 6940 h 10000"/>
              <a:gd name="connsiteX31" fmla="*/ 3597 w 10000"/>
              <a:gd name="connsiteY31" fmla="*/ 8060 h 10000"/>
              <a:gd name="connsiteX32" fmla="*/ 935 w 10000"/>
              <a:gd name="connsiteY32" fmla="*/ 10000 h 10000"/>
              <a:gd name="connsiteX33" fmla="*/ 935 w 10000"/>
              <a:gd name="connsiteY33" fmla="*/ 9925 h 10000"/>
              <a:gd name="connsiteX34" fmla="*/ 360 w 10000"/>
              <a:gd name="connsiteY34" fmla="*/ 9328 h 10000"/>
              <a:gd name="connsiteX35" fmla="*/ 1583 w 10000"/>
              <a:gd name="connsiteY35" fmla="*/ 8284 h 10000"/>
              <a:gd name="connsiteX36" fmla="*/ 935 w 10000"/>
              <a:gd name="connsiteY36" fmla="*/ 7761 h 10000"/>
              <a:gd name="connsiteX37" fmla="*/ 863 w 10000"/>
              <a:gd name="connsiteY37" fmla="*/ 7164 h 10000"/>
              <a:gd name="connsiteX38" fmla="*/ 647 w 10000"/>
              <a:gd name="connsiteY38" fmla="*/ 5970 h 10000"/>
              <a:gd name="connsiteX0" fmla="*/ 647 w 10000"/>
              <a:gd name="connsiteY0" fmla="*/ 5970 h 10000"/>
              <a:gd name="connsiteX1" fmla="*/ 504 w 10000"/>
              <a:gd name="connsiteY1" fmla="*/ 4925 h 10000"/>
              <a:gd name="connsiteX2" fmla="*/ 0 w 10000"/>
              <a:gd name="connsiteY2" fmla="*/ 2164 h 10000"/>
              <a:gd name="connsiteX3" fmla="*/ 2302 w 10000"/>
              <a:gd name="connsiteY3" fmla="*/ 1642 h 10000"/>
              <a:gd name="connsiteX4" fmla="*/ 2446 w 10000"/>
              <a:gd name="connsiteY4" fmla="*/ 1642 h 10000"/>
              <a:gd name="connsiteX5" fmla="*/ 3525 w 10000"/>
              <a:gd name="connsiteY5" fmla="*/ 1343 h 10000"/>
              <a:gd name="connsiteX6" fmla="*/ 3597 w 10000"/>
              <a:gd name="connsiteY6" fmla="*/ 1642 h 10000"/>
              <a:gd name="connsiteX7" fmla="*/ 3813 w 10000"/>
              <a:gd name="connsiteY7" fmla="*/ 1493 h 10000"/>
              <a:gd name="connsiteX8" fmla="*/ 4532 w 10000"/>
              <a:gd name="connsiteY8" fmla="*/ 1045 h 10000"/>
              <a:gd name="connsiteX9" fmla="*/ 4676 w 10000"/>
              <a:gd name="connsiteY9" fmla="*/ 1119 h 10000"/>
              <a:gd name="connsiteX10" fmla="*/ 4820 w 10000"/>
              <a:gd name="connsiteY10" fmla="*/ 1045 h 10000"/>
              <a:gd name="connsiteX11" fmla="*/ 5108 w 10000"/>
              <a:gd name="connsiteY11" fmla="*/ 896 h 10000"/>
              <a:gd name="connsiteX12" fmla="*/ 7050 w 10000"/>
              <a:gd name="connsiteY12" fmla="*/ 448 h 10000"/>
              <a:gd name="connsiteX13" fmla="*/ 7266 w 10000"/>
              <a:gd name="connsiteY13" fmla="*/ 299 h 10000"/>
              <a:gd name="connsiteX14" fmla="*/ 8777 w 10000"/>
              <a:gd name="connsiteY14" fmla="*/ 0 h 10000"/>
              <a:gd name="connsiteX15" fmla="*/ 8849 w 10000"/>
              <a:gd name="connsiteY15" fmla="*/ 0 h 10000"/>
              <a:gd name="connsiteX16" fmla="*/ 9424 w 10000"/>
              <a:gd name="connsiteY16" fmla="*/ 2090 h 10000"/>
              <a:gd name="connsiteX17" fmla="*/ 9568 w 10000"/>
              <a:gd name="connsiteY17" fmla="*/ 2687 h 10000"/>
              <a:gd name="connsiteX18" fmla="*/ 9712 w 10000"/>
              <a:gd name="connsiteY18" fmla="*/ 2985 h 10000"/>
              <a:gd name="connsiteX19" fmla="*/ 10000 w 10000"/>
              <a:gd name="connsiteY19" fmla="*/ 4328 h 10000"/>
              <a:gd name="connsiteX20" fmla="*/ 9712 w 10000"/>
              <a:gd name="connsiteY20" fmla="*/ 4478 h 10000"/>
              <a:gd name="connsiteX21" fmla="*/ 9856 w 10000"/>
              <a:gd name="connsiteY21" fmla="*/ 4925 h 10000"/>
              <a:gd name="connsiteX22" fmla="*/ 9856 w 10000"/>
              <a:gd name="connsiteY22" fmla="*/ 5075 h 10000"/>
              <a:gd name="connsiteX23" fmla="*/ 9856 w 10000"/>
              <a:gd name="connsiteY23" fmla="*/ 5075 h 10000"/>
              <a:gd name="connsiteX24" fmla="*/ 7770 w 10000"/>
              <a:gd name="connsiteY24" fmla="*/ 5970 h 10000"/>
              <a:gd name="connsiteX25" fmla="*/ 7482 w 10000"/>
              <a:gd name="connsiteY25" fmla="*/ 5970 h 10000"/>
              <a:gd name="connsiteX26" fmla="*/ 7050 w 10000"/>
              <a:gd name="connsiteY26" fmla="*/ 5672 h 10000"/>
              <a:gd name="connsiteX27" fmla="*/ 7194 w 10000"/>
              <a:gd name="connsiteY27" fmla="*/ 6194 h 10000"/>
              <a:gd name="connsiteX28" fmla="*/ 6403 w 10000"/>
              <a:gd name="connsiteY28" fmla="*/ 6493 h 10000"/>
              <a:gd name="connsiteX29" fmla="*/ 4388 w 10000"/>
              <a:gd name="connsiteY29" fmla="*/ 6940 h 10000"/>
              <a:gd name="connsiteX30" fmla="*/ 3597 w 10000"/>
              <a:gd name="connsiteY30" fmla="*/ 8060 h 10000"/>
              <a:gd name="connsiteX31" fmla="*/ 935 w 10000"/>
              <a:gd name="connsiteY31" fmla="*/ 10000 h 10000"/>
              <a:gd name="connsiteX32" fmla="*/ 935 w 10000"/>
              <a:gd name="connsiteY32" fmla="*/ 9925 h 10000"/>
              <a:gd name="connsiteX33" fmla="*/ 360 w 10000"/>
              <a:gd name="connsiteY33" fmla="*/ 9328 h 10000"/>
              <a:gd name="connsiteX34" fmla="*/ 1583 w 10000"/>
              <a:gd name="connsiteY34" fmla="*/ 8284 h 10000"/>
              <a:gd name="connsiteX35" fmla="*/ 935 w 10000"/>
              <a:gd name="connsiteY35" fmla="*/ 7761 h 10000"/>
              <a:gd name="connsiteX36" fmla="*/ 863 w 10000"/>
              <a:gd name="connsiteY36" fmla="*/ 7164 h 10000"/>
              <a:gd name="connsiteX37" fmla="*/ 647 w 10000"/>
              <a:gd name="connsiteY37" fmla="*/ 5970 h 10000"/>
              <a:gd name="connsiteX0" fmla="*/ 647 w 10000"/>
              <a:gd name="connsiteY0" fmla="*/ 5970 h 10000"/>
              <a:gd name="connsiteX1" fmla="*/ 504 w 10000"/>
              <a:gd name="connsiteY1" fmla="*/ 4925 h 10000"/>
              <a:gd name="connsiteX2" fmla="*/ 0 w 10000"/>
              <a:gd name="connsiteY2" fmla="*/ 2164 h 10000"/>
              <a:gd name="connsiteX3" fmla="*/ 2302 w 10000"/>
              <a:gd name="connsiteY3" fmla="*/ 1642 h 10000"/>
              <a:gd name="connsiteX4" fmla="*/ 2446 w 10000"/>
              <a:gd name="connsiteY4" fmla="*/ 1642 h 10000"/>
              <a:gd name="connsiteX5" fmla="*/ 3525 w 10000"/>
              <a:gd name="connsiteY5" fmla="*/ 1343 h 10000"/>
              <a:gd name="connsiteX6" fmla="*/ 3597 w 10000"/>
              <a:gd name="connsiteY6" fmla="*/ 1642 h 10000"/>
              <a:gd name="connsiteX7" fmla="*/ 4532 w 10000"/>
              <a:gd name="connsiteY7" fmla="*/ 1045 h 10000"/>
              <a:gd name="connsiteX8" fmla="*/ 4676 w 10000"/>
              <a:gd name="connsiteY8" fmla="*/ 1119 h 10000"/>
              <a:gd name="connsiteX9" fmla="*/ 4820 w 10000"/>
              <a:gd name="connsiteY9" fmla="*/ 1045 h 10000"/>
              <a:gd name="connsiteX10" fmla="*/ 5108 w 10000"/>
              <a:gd name="connsiteY10" fmla="*/ 896 h 10000"/>
              <a:gd name="connsiteX11" fmla="*/ 7050 w 10000"/>
              <a:gd name="connsiteY11" fmla="*/ 448 h 10000"/>
              <a:gd name="connsiteX12" fmla="*/ 7266 w 10000"/>
              <a:gd name="connsiteY12" fmla="*/ 299 h 10000"/>
              <a:gd name="connsiteX13" fmla="*/ 8777 w 10000"/>
              <a:gd name="connsiteY13" fmla="*/ 0 h 10000"/>
              <a:gd name="connsiteX14" fmla="*/ 8849 w 10000"/>
              <a:gd name="connsiteY14" fmla="*/ 0 h 10000"/>
              <a:gd name="connsiteX15" fmla="*/ 9424 w 10000"/>
              <a:gd name="connsiteY15" fmla="*/ 2090 h 10000"/>
              <a:gd name="connsiteX16" fmla="*/ 9568 w 10000"/>
              <a:gd name="connsiteY16" fmla="*/ 2687 h 10000"/>
              <a:gd name="connsiteX17" fmla="*/ 9712 w 10000"/>
              <a:gd name="connsiteY17" fmla="*/ 2985 h 10000"/>
              <a:gd name="connsiteX18" fmla="*/ 10000 w 10000"/>
              <a:gd name="connsiteY18" fmla="*/ 4328 h 10000"/>
              <a:gd name="connsiteX19" fmla="*/ 9712 w 10000"/>
              <a:gd name="connsiteY19" fmla="*/ 4478 h 10000"/>
              <a:gd name="connsiteX20" fmla="*/ 9856 w 10000"/>
              <a:gd name="connsiteY20" fmla="*/ 4925 h 10000"/>
              <a:gd name="connsiteX21" fmla="*/ 9856 w 10000"/>
              <a:gd name="connsiteY21" fmla="*/ 5075 h 10000"/>
              <a:gd name="connsiteX22" fmla="*/ 9856 w 10000"/>
              <a:gd name="connsiteY22" fmla="*/ 5075 h 10000"/>
              <a:gd name="connsiteX23" fmla="*/ 7770 w 10000"/>
              <a:gd name="connsiteY23" fmla="*/ 5970 h 10000"/>
              <a:gd name="connsiteX24" fmla="*/ 7482 w 10000"/>
              <a:gd name="connsiteY24" fmla="*/ 5970 h 10000"/>
              <a:gd name="connsiteX25" fmla="*/ 7050 w 10000"/>
              <a:gd name="connsiteY25" fmla="*/ 5672 h 10000"/>
              <a:gd name="connsiteX26" fmla="*/ 7194 w 10000"/>
              <a:gd name="connsiteY26" fmla="*/ 6194 h 10000"/>
              <a:gd name="connsiteX27" fmla="*/ 6403 w 10000"/>
              <a:gd name="connsiteY27" fmla="*/ 6493 h 10000"/>
              <a:gd name="connsiteX28" fmla="*/ 4388 w 10000"/>
              <a:gd name="connsiteY28" fmla="*/ 6940 h 10000"/>
              <a:gd name="connsiteX29" fmla="*/ 3597 w 10000"/>
              <a:gd name="connsiteY29" fmla="*/ 8060 h 10000"/>
              <a:gd name="connsiteX30" fmla="*/ 935 w 10000"/>
              <a:gd name="connsiteY30" fmla="*/ 10000 h 10000"/>
              <a:gd name="connsiteX31" fmla="*/ 935 w 10000"/>
              <a:gd name="connsiteY31" fmla="*/ 9925 h 10000"/>
              <a:gd name="connsiteX32" fmla="*/ 360 w 10000"/>
              <a:gd name="connsiteY32" fmla="*/ 9328 h 10000"/>
              <a:gd name="connsiteX33" fmla="*/ 1583 w 10000"/>
              <a:gd name="connsiteY33" fmla="*/ 8284 h 10000"/>
              <a:gd name="connsiteX34" fmla="*/ 935 w 10000"/>
              <a:gd name="connsiteY34" fmla="*/ 7761 h 10000"/>
              <a:gd name="connsiteX35" fmla="*/ 863 w 10000"/>
              <a:gd name="connsiteY35" fmla="*/ 7164 h 10000"/>
              <a:gd name="connsiteX36" fmla="*/ 647 w 10000"/>
              <a:gd name="connsiteY36" fmla="*/ 5970 h 10000"/>
              <a:gd name="connsiteX0" fmla="*/ 647 w 10000"/>
              <a:gd name="connsiteY0" fmla="*/ 5970 h 10000"/>
              <a:gd name="connsiteX1" fmla="*/ 504 w 10000"/>
              <a:gd name="connsiteY1" fmla="*/ 4925 h 10000"/>
              <a:gd name="connsiteX2" fmla="*/ 0 w 10000"/>
              <a:gd name="connsiteY2" fmla="*/ 2164 h 10000"/>
              <a:gd name="connsiteX3" fmla="*/ 2302 w 10000"/>
              <a:gd name="connsiteY3" fmla="*/ 1642 h 10000"/>
              <a:gd name="connsiteX4" fmla="*/ 2446 w 10000"/>
              <a:gd name="connsiteY4" fmla="*/ 1642 h 10000"/>
              <a:gd name="connsiteX5" fmla="*/ 3597 w 10000"/>
              <a:gd name="connsiteY5" fmla="*/ 1642 h 10000"/>
              <a:gd name="connsiteX6" fmla="*/ 4532 w 10000"/>
              <a:gd name="connsiteY6" fmla="*/ 1045 h 10000"/>
              <a:gd name="connsiteX7" fmla="*/ 4676 w 10000"/>
              <a:gd name="connsiteY7" fmla="*/ 1119 h 10000"/>
              <a:gd name="connsiteX8" fmla="*/ 4820 w 10000"/>
              <a:gd name="connsiteY8" fmla="*/ 1045 h 10000"/>
              <a:gd name="connsiteX9" fmla="*/ 5108 w 10000"/>
              <a:gd name="connsiteY9" fmla="*/ 896 h 10000"/>
              <a:gd name="connsiteX10" fmla="*/ 7050 w 10000"/>
              <a:gd name="connsiteY10" fmla="*/ 448 h 10000"/>
              <a:gd name="connsiteX11" fmla="*/ 7266 w 10000"/>
              <a:gd name="connsiteY11" fmla="*/ 299 h 10000"/>
              <a:gd name="connsiteX12" fmla="*/ 8777 w 10000"/>
              <a:gd name="connsiteY12" fmla="*/ 0 h 10000"/>
              <a:gd name="connsiteX13" fmla="*/ 8849 w 10000"/>
              <a:gd name="connsiteY13" fmla="*/ 0 h 10000"/>
              <a:gd name="connsiteX14" fmla="*/ 9424 w 10000"/>
              <a:gd name="connsiteY14" fmla="*/ 2090 h 10000"/>
              <a:gd name="connsiteX15" fmla="*/ 9568 w 10000"/>
              <a:gd name="connsiteY15" fmla="*/ 2687 h 10000"/>
              <a:gd name="connsiteX16" fmla="*/ 9712 w 10000"/>
              <a:gd name="connsiteY16" fmla="*/ 2985 h 10000"/>
              <a:gd name="connsiteX17" fmla="*/ 10000 w 10000"/>
              <a:gd name="connsiteY17" fmla="*/ 4328 h 10000"/>
              <a:gd name="connsiteX18" fmla="*/ 9712 w 10000"/>
              <a:gd name="connsiteY18" fmla="*/ 4478 h 10000"/>
              <a:gd name="connsiteX19" fmla="*/ 9856 w 10000"/>
              <a:gd name="connsiteY19" fmla="*/ 4925 h 10000"/>
              <a:gd name="connsiteX20" fmla="*/ 9856 w 10000"/>
              <a:gd name="connsiteY20" fmla="*/ 5075 h 10000"/>
              <a:gd name="connsiteX21" fmla="*/ 9856 w 10000"/>
              <a:gd name="connsiteY21" fmla="*/ 5075 h 10000"/>
              <a:gd name="connsiteX22" fmla="*/ 7770 w 10000"/>
              <a:gd name="connsiteY22" fmla="*/ 5970 h 10000"/>
              <a:gd name="connsiteX23" fmla="*/ 7482 w 10000"/>
              <a:gd name="connsiteY23" fmla="*/ 5970 h 10000"/>
              <a:gd name="connsiteX24" fmla="*/ 7050 w 10000"/>
              <a:gd name="connsiteY24" fmla="*/ 5672 h 10000"/>
              <a:gd name="connsiteX25" fmla="*/ 7194 w 10000"/>
              <a:gd name="connsiteY25" fmla="*/ 6194 h 10000"/>
              <a:gd name="connsiteX26" fmla="*/ 6403 w 10000"/>
              <a:gd name="connsiteY26" fmla="*/ 6493 h 10000"/>
              <a:gd name="connsiteX27" fmla="*/ 4388 w 10000"/>
              <a:gd name="connsiteY27" fmla="*/ 6940 h 10000"/>
              <a:gd name="connsiteX28" fmla="*/ 3597 w 10000"/>
              <a:gd name="connsiteY28" fmla="*/ 8060 h 10000"/>
              <a:gd name="connsiteX29" fmla="*/ 935 w 10000"/>
              <a:gd name="connsiteY29" fmla="*/ 10000 h 10000"/>
              <a:gd name="connsiteX30" fmla="*/ 935 w 10000"/>
              <a:gd name="connsiteY30" fmla="*/ 9925 h 10000"/>
              <a:gd name="connsiteX31" fmla="*/ 360 w 10000"/>
              <a:gd name="connsiteY31" fmla="*/ 9328 h 10000"/>
              <a:gd name="connsiteX32" fmla="*/ 1583 w 10000"/>
              <a:gd name="connsiteY32" fmla="*/ 8284 h 10000"/>
              <a:gd name="connsiteX33" fmla="*/ 935 w 10000"/>
              <a:gd name="connsiteY33" fmla="*/ 7761 h 10000"/>
              <a:gd name="connsiteX34" fmla="*/ 863 w 10000"/>
              <a:gd name="connsiteY34" fmla="*/ 7164 h 10000"/>
              <a:gd name="connsiteX35" fmla="*/ 647 w 10000"/>
              <a:gd name="connsiteY35" fmla="*/ 5970 h 10000"/>
              <a:gd name="connsiteX0" fmla="*/ 647 w 10000"/>
              <a:gd name="connsiteY0" fmla="*/ 5970 h 10000"/>
              <a:gd name="connsiteX1" fmla="*/ 504 w 10000"/>
              <a:gd name="connsiteY1" fmla="*/ 4925 h 10000"/>
              <a:gd name="connsiteX2" fmla="*/ 0 w 10000"/>
              <a:gd name="connsiteY2" fmla="*/ 2164 h 10000"/>
              <a:gd name="connsiteX3" fmla="*/ 2302 w 10000"/>
              <a:gd name="connsiteY3" fmla="*/ 1642 h 10000"/>
              <a:gd name="connsiteX4" fmla="*/ 2446 w 10000"/>
              <a:gd name="connsiteY4" fmla="*/ 1642 h 10000"/>
              <a:gd name="connsiteX5" fmla="*/ 4532 w 10000"/>
              <a:gd name="connsiteY5" fmla="*/ 1045 h 10000"/>
              <a:gd name="connsiteX6" fmla="*/ 4676 w 10000"/>
              <a:gd name="connsiteY6" fmla="*/ 1119 h 10000"/>
              <a:gd name="connsiteX7" fmla="*/ 4820 w 10000"/>
              <a:gd name="connsiteY7" fmla="*/ 1045 h 10000"/>
              <a:gd name="connsiteX8" fmla="*/ 5108 w 10000"/>
              <a:gd name="connsiteY8" fmla="*/ 896 h 10000"/>
              <a:gd name="connsiteX9" fmla="*/ 7050 w 10000"/>
              <a:gd name="connsiteY9" fmla="*/ 448 h 10000"/>
              <a:gd name="connsiteX10" fmla="*/ 7266 w 10000"/>
              <a:gd name="connsiteY10" fmla="*/ 299 h 10000"/>
              <a:gd name="connsiteX11" fmla="*/ 8777 w 10000"/>
              <a:gd name="connsiteY11" fmla="*/ 0 h 10000"/>
              <a:gd name="connsiteX12" fmla="*/ 8849 w 10000"/>
              <a:gd name="connsiteY12" fmla="*/ 0 h 10000"/>
              <a:gd name="connsiteX13" fmla="*/ 9424 w 10000"/>
              <a:gd name="connsiteY13" fmla="*/ 2090 h 10000"/>
              <a:gd name="connsiteX14" fmla="*/ 9568 w 10000"/>
              <a:gd name="connsiteY14" fmla="*/ 2687 h 10000"/>
              <a:gd name="connsiteX15" fmla="*/ 9712 w 10000"/>
              <a:gd name="connsiteY15" fmla="*/ 2985 h 10000"/>
              <a:gd name="connsiteX16" fmla="*/ 10000 w 10000"/>
              <a:gd name="connsiteY16" fmla="*/ 4328 h 10000"/>
              <a:gd name="connsiteX17" fmla="*/ 9712 w 10000"/>
              <a:gd name="connsiteY17" fmla="*/ 4478 h 10000"/>
              <a:gd name="connsiteX18" fmla="*/ 9856 w 10000"/>
              <a:gd name="connsiteY18" fmla="*/ 4925 h 10000"/>
              <a:gd name="connsiteX19" fmla="*/ 9856 w 10000"/>
              <a:gd name="connsiteY19" fmla="*/ 5075 h 10000"/>
              <a:gd name="connsiteX20" fmla="*/ 9856 w 10000"/>
              <a:gd name="connsiteY20" fmla="*/ 5075 h 10000"/>
              <a:gd name="connsiteX21" fmla="*/ 7770 w 10000"/>
              <a:gd name="connsiteY21" fmla="*/ 5970 h 10000"/>
              <a:gd name="connsiteX22" fmla="*/ 7482 w 10000"/>
              <a:gd name="connsiteY22" fmla="*/ 5970 h 10000"/>
              <a:gd name="connsiteX23" fmla="*/ 7050 w 10000"/>
              <a:gd name="connsiteY23" fmla="*/ 5672 h 10000"/>
              <a:gd name="connsiteX24" fmla="*/ 7194 w 10000"/>
              <a:gd name="connsiteY24" fmla="*/ 6194 h 10000"/>
              <a:gd name="connsiteX25" fmla="*/ 6403 w 10000"/>
              <a:gd name="connsiteY25" fmla="*/ 6493 h 10000"/>
              <a:gd name="connsiteX26" fmla="*/ 4388 w 10000"/>
              <a:gd name="connsiteY26" fmla="*/ 6940 h 10000"/>
              <a:gd name="connsiteX27" fmla="*/ 3597 w 10000"/>
              <a:gd name="connsiteY27" fmla="*/ 8060 h 10000"/>
              <a:gd name="connsiteX28" fmla="*/ 935 w 10000"/>
              <a:gd name="connsiteY28" fmla="*/ 10000 h 10000"/>
              <a:gd name="connsiteX29" fmla="*/ 935 w 10000"/>
              <a:gd name="connsiteY29" fmla="*/ 9925 h 10000"/>
              <a:gd name="connsiteX30" fmla="*/ 360 w 10000"/>
              <a:gd name="connsiteY30" fmla="*/ 9328 h 10000"/>
              <a:gd name="connsiteX31" fmla="*/ 1583 w 10000"/>
              <a:gd name="connsiteY31" fmla="*/ 8284 h 10000"/>
              <a:gd name="connsiteX32" fmla="*/ 935 w 10000"/>
              <a:gd name="connsiteY32" fmla="*/ 7761 h 10000"/>
              <a:gd name="connsiteX33" fmla="*/ 863 w 10000"/>
              <a:gd name="connsiteY33" fmla="*/ 7164 h 10000"/>
              <a:gd name="connsiteX34" fmla="*/ 647 w 10000"/>
              <a:gd name="connsiteY34" fmla="*/ 5970 h 10000"/>
              <a:gd name="connsiteX0" fmla="*/ 647 w 10000"/>
              <a:gd name="connsiteY0" fmla="*/ 5970 h 10000"/>
              <a:gd name="connsiteX1" fmla="*/ 504 w 10000"/>
              <a:gd name="connsiteY1" fmla="*/ 4925 h 10000"/>
              <a:gd name="connsiteX2" fmla="*/ 0 w 10000"/>
              <a:gd name="connsiteY2" fmla="*/ 2164 h 10000"/>
              <a:gd name="connsiteX3" fmla="*/ 2302 w 10000"/>
              <a:gd name="connsiteY3" fmla="*/ 1642 h 10000"/>
              <a:gd name="connsiteX4" fmla="*/ 2446 w 10000"/>
              <a:gd name="connsiteY4" fmla="*/ 1642 h 10000"/>
              <a:gd name="connsiteX5" fmla="*/ 4532 w 10000"/>
              <a:gd name="connsiteY5" fmla="*/ 1045 h 10000"/>
              <a:gd name="connsiteX6" fmla="*/ 4676 w 10000"/>
              <a:gd name="connsiteY6" fmla="*/ 1119 h 10000"/>
              <a:gd name="connsiteX7" fmla="*/ 4820 w 10000"/>
              <a:gd name="connsiteY7" fmla="*/ 1045 h 10000"/>
              <a:gd name="connsiteX8" fmla="*/ 7050 w 10000"/>
              <a:gd name="connsiteY8" fmla="*/ 448 h 10000"/>
              <a:gd name="connsiteX9" fmla="*/ 7266 w 10000"/>
              <a:gd name="connsiteY9" fmla="*/ 299 h 10000"/>
              <a:gd name="connsiteX10" fmla="*/ 8777 w 10000"/>
              <a:gd name="connsiteY10" fmla="*/ 0 h 10000"/>
              <a:gd name="connsiteX11" fmla="*/ 8849 w 10000"/>
              <a:gd name="connsiteY11" fmla="*/ 0 h 10000"/>
              <a:gd name="connsiteX12" fmla="*/ 9424 w 10000"/>
              <a:gd name="connsiteY12" fmla="*/ 2090 h 10000"/>
              <a:gd name="connsiteX13" fmla="*/ 9568 w 10000"/>
              <a:gd name="connsiteY13" fmla="*/ 2687 h 10000"/>
              <a:gd name="connsiteX14" fmla="*/ 9712 w 10000"/>
              <a:gd name="connsiteY14" fmla="*/ 2985 h 10000"/>
              <a:gd name="connsiteX15" fmla="*/ 10000 w 10000"/>
              <a:gd name="connsiteY15" fmla="*/ 4328 h 10000"/>
              <a:gd name="connsiteX16" fmla="*/ 9712 w 10000"/>
              <a:gd name="connsiteY16" fmla="*/ 4478 h 10000"/>
              <a:gd name="connsiteX17" fmla="*/ 9856 w 10000"/>
              <a:gd name="connsiteY17" fmla="*/ 4925 h 10000"/>
              <a:gd name="connsiteX18" fmla="*/ 9856 w 10000"/>
              <a:gd name="connsiteY18" fmla="*/ 5075 h 10000"/>
              <a:gd name="connsiteX19" fmla="*/ 9856 w 10000"/>
              <a:gd name="connsiteY19" fmla="*/ 5075 h 10000"/>
              <a:gd name="connsiteX20" fmla="*/ 7770 w 10000"/>
              <a:gd name="connsiteY20" fmla="*/ 5970 h 10000"/>
              <a:gd name="connsiteX21" fmla="*/ 7482 w 10000"/>
              <a:gd name="connsiteY21" fmla="*/ 5970 h 10000"/>
              <a:gd name="connsiteX22" fmla="*/ 7050 w 10000"/>
              <a:gd name="connsiteY22" fmla="*/ 5672 h 10000"/>
              <a:gd name="connsiteX23" fmla="*/ 7194 w 10000"/>
              <a:gd name="connsiteY23" fmla="*/ 6194 h 10000"/>
              <a:gd name="connsiteX24" fmla="*/ 6403 w 10000"/>
              <a:gd name="connsiteY24" fmla="*/ 6493 h 10000"/>
              <a:gd name="connsiteX25" fmla="*/ 4388 w 10000"/>
              <a:gd name="connsiteY25" fmla="*/ 6940 h 10000"/>
              <a:gd name="connsiteX26" fmla="*/ 3597 w 10000"/>
              <a:gd name="connsiteY26" fmla="*/ 8060 h 10000"/>
              <a:gd name="connsiteX27" fmla="*/ 935 w 10000"/>
              <a:gd name="connsiteY27" fmla="*/ 10000 h 10000"/>
              <a:gd name="connsiteX28" fmla="*/ 935 w 10000"/>
              <a:gd name="connsiteY28" fmla="*/ 9925 h 10000"/>
              <a:gd name="connsiteX29" fmla="*/ 360 w 10000"/>
              <a:gd name="connsiteY29" fmla="*/ 9328 h 10000"/>
              <a:gd name="connsiteX30" fmla="*/ 1583 w 10000"/>
              <a:gd name="connsiteY30" fmla="*/ 8284 h 10000"/>
              <a:gd name="connsiteX31" fmla="*/ 935 w 10000"/>
              <a:gd name="connsiteY31" fmla="*/ 7761 h 10000"/>
              <a:gd name="connsiteX32" fmla="*/ 863 w 10000"/>
              <a:gd name="connsiteY32" fmla="*/ 7164 h 10000"/>
              <a:gd name="connsiteX33" fmla="*/ 647 w 10000"/>
              <a:gd name="connsiteY33" fmla="*/ 5970 h 10000"/>
              <a:gd name="connsiteX0" fmla="*/ 647 w 10000"/>
              <a:gd name="connsiteY0" fmla="*/ 5970 h 10000"/>
              <a:gd name="connsiteX1" fmla="*/ 504 w 10000"/>
              <a:gd name="connsiteY1" fmla="*/ 4925 h 10000"/>
              <a:gd name="connsiteX2" fmla="*/ 0 w 10000"/>
              <a:gd name="connsiteY2" fmla="*/ 2164 h 10000"/>
              <a:gd name="connsiteX3" fmla="*/ 2302 w 10000"/>
              <a:gd name="connsiteY3" fmla="*/ 1642 h 10000"/>
              <a:gd name="connsiteX4" fmla="*/ 2446 w 10000"/>
              <a:gd name="connsiteY4" fmla="*/ 1642 h 10000"/>
              <a:gd name="connsiteX5" fmla="*/ 4532 w 10000"/>
              <a:gd name="connsiteY5" fmla="*/ 1045 h 10000"/>
              <a:gd name="connsiteX6" fmla="*/ 4676 w 10000"/>
              <a:gd name="connsiteY6" fmla="*/ 1119 h 10000"/>
              <a:gd name="connsiteX7" fmla="*/ 7050 w 10000"/>
              <a:gd name="connsiteY7" fmla="*/ 448 h 10000"/>
              <a:gd name="connsiteX8" fmla="*/ 7266 w 10000"/>
              <a:gd name="connsiteY8" fmla="*/ 299 h 10000"/>
              <a:gd name="connsiteX9" fmla="*/ 8777 w 10000"/>
              <a:gd name="connsiteY9" fmla="*/ 0 h 10000"/>
              <a:gd name="connsiteX10" fmla="*/ 8849 w 10000"/>
              <a:gd name="connsiteY10" fmla="*/ 0 h 10000"/>
              <a:gd name="connsiteX11" fmla="*/ 9424 w 10000"/>
              <a:gd name="connsiteY11" fmla="*/ 2090 h 10000"/>
              <a:gd name="connsiteX12" fmla="*/ 9568 w 10000"/>
              <a:gd name="connsiteY12" fmla="*/ 2687 h 10000"/>
              <a:gd name="connsiteX13" fmla="*/ 9712 w 10000"/>
              <a:gd name="connsiteY13" fmla="*/ 2985 h 10000"/>
              <a:gd name="connsiteX14" fmla="*/ 10000 w 10000"/>
              <a:gd name="connsiteY14" fmla="*/ 4328 h 10000"/>
              <a:gd name="connsiteX15" fmla="*/ 9712 w 10000"/>
              <a:gd name="connsiteY15" fmla="*/ 4478 h 10000"/>
              <a:gd name="connsiteX16" fmla="*/ 9856 w 10000"/>
              <a:gd name="connsiteY16" fmla="*/ 4925 h 10000"/>
              <a:gd name="connsiteX17" fmla="*/ 9856 w 10000"/>
              <a:gd name="connsiteY17" fmla="*/ 5075 h 10000"/>
              <a:gd name="connsiteX18" fmla="*/ 9856 w 10000"/>
              <a:gd name="connsiteY18" fmla="*/ 5075 h 10000"/>
              <a:gd name="connsiteX19" fmla="*/ 7770 w 10000"/>
              <a:gd name="connsiteY19" fmla="*/ 5970 h 10000"/>
              <a:gd name="connsiteX20" fmla="*/ 7482 w 10000"/>
              <a:gd name="connsiteY20" fmla="*/ 5970 h 10000"/>
              <a:gd name="connsiteX21" fmla="*/ 7050 w 10000"/>
              <a:gd name="connsiteY21" fmla="*/ 5672 h 10000"/>
              <a:gd name="connsiteX22" fmla="*/ 7194 w 10000"/>
              <a:gd name="connsiteY22" fmla="*/ 6194 h 10000"/>
              <a:gd name="connsiteX23" fmla="*/ 6403 w 10000"/>
              <a:gd name="connsiteY23" fmla="*/ 6493 h 10000"/>
              <a:gd name="connsiteX24" fmla="*/ 4388 w 10000"/>
              <a:gd name="connsiteY24" fmla="*/ 6940 h 10000"/>
              <a:gd name="connsiteX25" fmla="*/ 3597 w 10000"/>
              <a:gd name="connsiteY25" fmla="*/ 8060 h 10000"/>
              <a:gd name="connsiteX26" fmla="*/ 935 w 10000"/>
              <a:gd name="connsiteY26" fmla="*/ 10000 h 10000"/>
              <a:gd name="connsiteX27" fmla="*/ 935 w 10000"/>
              <a:gd name="connsiteY27" fmla="*/ 9925 h 10000"/>
              <a:gd name="connsiteX28" fmla="*/ 360 w 10000"/>
              <a:gd name="connsiteY28" fmla="*/ 9328 h 10000"/>
              <a:gd name="connsiteX29" fmla="*/ 1583 w 10000"/>
              <a:gd name="connsiteY29" fmla="*/ 8284 h 10000"/>
              <a:gd name="connsiteX30" fmla="*/ 935 w 10000"/>
              <a:gd name="connsiteY30" fmla="*/ 7761 h 10000"/>
              <a:gd name="connsiteX31" fmla="*/ 863 w 10000"/>
              <a:gd name="connsiteY31" fmla="*/ 7164 h 10000"/>
              <a:gd name="connsiteX32" fmla="*/ 647 w 10000"/>
              <a:gd name="connsiteY32" fmla="*/ 5970 h 10000"/>
              <a:gd name="connsiteX0" fmla="*/ 647 w 10000"/>
              <a:gd name="connsiteY0" fmla="*/ 5970 h 10000"/>
              <a:gd name="connsiteX1" fmla="*/ 504 w 10000"/>
              <a:gd name="connsiteY1" fmla="*/ 4925 h 10000"/>
              <a:gd name="connsiteX2" fmla="*/ 0 w 10000"/>
              <a:gd name="connsiteY2" fmla="*/ 2164 h 10000"/>
              <a:gd name="connsiteX3" fmla="*/ 2302 w 10000"/>
              <a:gd name="connsiteY3" fmla="*/ 1642 h 10000"/>
              <a:gd name="connsiteX4" fmla="*/ 2446 w 10000"/>
              <a:gd name="connsiteY4" fmla="*/ 1642 h 10000"/>
              <a:gd name="connsiteX5" fmla="*/ 4532 w 10000"/>
              <a:gd name="connsiteY5" fmla="*/ 1045 h 10000"/>
              <a:gd name="connsiteX6" fmla="*/ 4676 w 10000"/>
              <a:gd name="connsiteY6" fmla="*/ 292 h 10000"/>
              <a:gd name="connsiteX7" fmla="*/ 7050 w 10000"/>
              <a:gd name="connsiteY7" fmla="*/ 448 h 10000"/>
              <a:gd name="connsiteX8" fmla="*/ 7266 w 10000"/>
              <a:gd name="connsiteY8" fmla="*/ 299 h 10000"/>
              <a:gd name="connsiteX9" fmla="*/ 8777 w 10000"/>
              <a:gd name="connsiteY9" fmla="*/ 0 h 10000"/>
              <a:gd name="connsiteX10" fmla="*/ 8849 w 10000"/>
              <a:gd name="connsiteY10" fmla="*/ 0 h 10000"/>
              <a:gd name="connsiteX11" fmla="*/ 9424 w 10000"/>
              <a:gd name="connsiteY11" fmla="*/ 2090 h 10000"/>
              <a:gd name="connsiteX12" fmla="*/ 9568 w 10000"/>
              <a:gd name="connsiteY12" fmla="*/ 2687 h 10000"/>
              <a:gd name="connsiteX13" fmla="*/ 9712 w 10000"/>
              <a:gd name="connsiteY13" fmla="*/ 2985 h 10000"/>
              <a:gd name="connsiteX14" fmla="*/ 10000 w 10000"/>
              <a:gd name="connsiteY14" fmla="*/ 4328 h 10000"/>
              <a:gd name="connsiteX15" fmla="*/ 9712 w 10000"/>
              <a:gd name="connsiteY15" fmla="*/ 4478 h 10000"/>
              <a:gd name="connsiteX16" fmla="*/ 9856 w 10000"/>
              <a:gd name="connsiteY16" fmla="*/ 4925 h 10000"/>
              <a:gd name="connsiteX17" fmla="*/ 9856 w 10000"/>
              <a:gd name="connsiteY17" fmla="*/ 5075 h 10000"/>
              <a:gd name="connsiteX18" fmla="*/ 9856 w 10000"/>
              <a:gd name="connsiteY18" fmla="*/ 5075 h 10000"/>
              <a:gd name="connsiteX19" fmla="*/ 7770 w 10000"/>
              <a:gd name="connsiteY19" fmla="*/ 5970 h 10000"/>
              <a:gd name="connsiteX20" fmla="*/ 7482 w 10000"/>
              <a:gd name="connsiteY20" fmla="*/ 5970 h 10000"/>
              <a:gd name="connsiteX21" fmla="*/ 7050 w 10000"/>
              <a:gd name="connsiteY21" fmla="*/ 5672 h 10000"/>
              <a:gd name="connsiteX22" fmla="*/ 7194 w 10000"/>
              <a:gd name="connsiteY22" fmla="*/ 6194 h 10000"/>
              <a:gd name="connsiteX23" fmla="*/ 6403 w 10000"/>
              <a:gd name="connsiteY23" fmla="*/ 6493 h 10000"/>
              <a:gd name="connsiteX24" fmla="*/ 4388 w 10000"/>
              <a:gd name="connsiteY24" fmla="*/ 6940 h 10000"/>
              <a:gd name="connsiteX25" fmla="*/ 3597 w 10000"/>
              <a:gd name="connsiteY25" fmla="*/ 8060 h 10000"/>
              <a:gd name="connsiteX26" fmla="*/ 935 w 10000"/>
              <a:gd name="connsiteY26" fmla="*/ 10000 h 10000"/>
              <a:gd name="connsiteX27" fmla="*/ 935 w 10000"/>
              <a:gd name="connsiteY27" fmla="*/ 9925 h 10000"/>
              <a:gd name="connsiteX28" fmla="*/ 360 w 10000"/>
              <a:gd name="connsiteY28" fmla="*/ 9328 h 10000"/>
              <a:gd name="connsiteX29" fmla="*/ 1583 w 10000"/>
              <a:gd name="connsiteY29" fmla="*/ 8284 h 10000"/>
              <a:gd name="connsiteX30" fmla="*/ 935 w 10000"/>
              <a:gd name="connsiteY30" fmla="*/ 7761 h 10000"/>
              <a:gd name="connsiteX31" fmla="*/ 863 w 10000"/>
              <a:gd name="connsiteY31" fmla="*/ 7164 h 10000"/>
              <a:gd name="connsiteX32" fmla="*/ 647 w 10000"/>
              <a:gd name="connsiteY32" fmla="*/ 5970 h 10000"/>
              <a:gd name="connsiteX0" fmla="*/ 647 w 10000"/>
              <a:gd name="connsiteY0" fmla="*/ 5970 h 10000"/>
              <a:gd name="connsiteX1" fmla="*/ 504 w 10000"/>
              <a:gd name="connsiteY1" fmla="*/ 4925 h 10000"/>
              <a:gd name="connsiteX2" fmla="*/ 0 w 10000"/>
              <a:gd name="connsiteY2" fmla="*/ 2164 h 10000"/>
              <a:gd name="connsiteX3" fmla="*/ 2302 w 10000"/>
              <a:gd name="connsiteY3" fmla="*/ 1642 h 10000"/>
              <a:gd name="connsiteX4" fmla="*/ 2446 w 10000"/>
              <a:gd name="connsiteY4" fmla="*/ 1642 h 10000"/>
              <a:gd name="connsiteX5" fmla="*/ 4676 w 10000"/>
              <a:gd name="connsiteY5" fmla="*/ 292 h 10000"/>
              <a:gd name="connsiteX6" fmla="*/ 7050 w 10000"/>
              <a:gd name="connsiteY6" fmla="*/ 448 h 10000"/>
              <a:gd name="connsiteX7" fmla="*/ 7266 w 10000"/>
              <a:gd name="connsiteY7" fmla="*/ 299 h 10000"/>
              <a:gd name="connsiteX8" fmla="*/ 8777 w 10000"/>
              <a:gd name="connsiteY8" fmla="*/ 0 h 10000"/>
              <a:gd name="connsiteX9" fmla="*/ 8849 w 10000"/>
              <a:gd name="connsiteY9" fmla="*/ 0 h 10000"/>
              <a:gd name="connsiteX10" fmla="*/ 9424 w 10000"/>
              <a:gd name="connsiteY10" fmla="*/ 2090 h 10000"/>
              <a:gd name="connsiteX11" fmla="*/ 9568 w 10000"/>
              <a:gd name="connsiteY11" fmla="*/ 2687 h 10000"/>
              <a:gd name="connsiteX12" fmla="*/ 9712 w 10000"/>
              <a:gd name="connsiteY12" fmla="*/ 2985 h 10000"/>
              <a:gd name="connsiteX13" fmla="*/ 10000 w 10000"/>
              <a:gd name="connsiteY13" fmla="*/ 4328 h 10000"/>
              <a:gd name="connsiteX14" fmla="*/ 9712 w 10000"/>
              <a:gd name="connsiteY14" fmla="*/ 4478 h 10000"/>
              <a:gd name="connsiteX15" fmla="*/ 9856 w 10000"/>
              <a:gd name="connsiteY15" fmla="*/ 4925 h 10000"/>
              <a:gd name="connsiteX16" fmla="*/ 9856 w 10000"/>
              <a:gd name="connsiteY16" fmla="*/ 5075 h 10000"/>
              <a:gd name="connsiteX17" fmla="*/ 9856 w 10000"/>
              <a:gd name="connsiteY17" fmla="*/ 5075 h 10000"/>
              <a:gd name="connsiteX18" fmla="*/ 7770 w 10000"/>
              <a:gd name="connsiteY18" fmla="*/ 5970 h 10000"/>
              <a:gd name="connsiteX19" fmla="*/ 7482 w 10000"/>
              <a:gd name="connsiteY19" fmla="*/ 5970 h 10000"/>
              <a:gd name="connsiteX20" fmla="*/ 7050 w 10000"/>
              <a:gd name="connsiteY20" fmla="*/ 5672 h 10000"/>
              <a:gd name="connsiteX21" fmla="*/ 7194 w 10000"/>
              <a:gd name="connsiteY21" fmla="*/ 6194 h 10000"/>
              <a:gd name="connsiteX22" fmla="*/ 6403 w 10000"/>
              <a:gd name="connsiteY22" fmla="*/ 6493 h 10000"/>
              <a:gd name="connsiteX23" fmla="*/ 4388 w 10000"/>
              <a:gd name="connsiteY23" fmla="*/ 6940 h 10000"/>
              <a:gd name="connsiteX24" fmla="*/ 3597 w 10000"/>
              <a:gd name="connsiteY24" fmla="*/ 8060 h 10000"/>
              <a:gd name="connsiteX25" fmla="*/ 935 w 10000"/>
              <a:gd name="connsiteY25" fmla="*/ 10000 h 10000"/>
              <a:gd name="connsiteX26" fmla="*/ 935 w 10000"/>
              <a:gd name="connsiteY26" fmla="*/ 9925 h 10000"/>
              <a:gd name="connsiteX27" fmla="*/ 360 w 10000"/>
              <a:gd name="connsiteY27" fmla="*/ 9328 h 10000"/>
              <a:gd name="connsiteX28" fmla="*/ 1583 w 10000"/>
              <a:gd name="connsiteY28" fmla="*/ 8284 h 10000"/>
              <a:gd name="connsiteX29" fmla="*/ 935 w 10000"/>
              <a:gd name="connsiteY29" fmla="*/ 7761 h 10000"/>
              <a:gd name="connsiteX30" fmla="*/ 863 w 10000"/>
              <a:gd name="connsiteY30" fmla="*/ 7164 h 10000"/>
              <a:gd name="connsiteX31" fmla="*/ 647 w 10000"/>
              <a:gd name="connsiteY31" fmla="*/ 5970 h 10000"/>
              <a:gd name="connsiteX0" fmla="*/ 647 w 10000"/>
              <a:gd name="connsiteY0" fmla="*/ 5970 h 10000"/>
              <a:gd name="connsiteX1" fmla="*/ 504 w 10000"/>
              <a:gd name="connsiteY1" fmla="*/ 4925 h 10000"/>
              <a:gd name="connsiteX2" fmla="*/ 0 w 10000"/>
              <a:gd name="connsiteY2" fmla="*/ 2164 h 10000"/>
              <a:gd name="connsiteX3" fmla="*/ 2302 w 10000"/>
              <a:gd name="connsiteY3" fmla="*/ 1642 h 10000"/>
              <a:gd name="connsiteX4" fmla="*/ 1649 w 10000"/>
              <a:gd name="connsiteY4" fmla="*/ 677 h 10000"/>
              <a:gd name="connsiteX5" fmla="*/ 4676 w 10000"/>
              <a:gd name="connsiteY5" fmla="*/ 292 h 10000"/>
              <a:gd name="connsiteX6" fmla="*/ 7050 w 10000"/>
              <a:gd name="connsiteY6" fmla="*/ 448 h 10000"/>
              <a:gd name="connsiteX7" fmla="*/ 7266 w 10000"/>
              <a:gd name="connsiteY7" fmla="*/ 299 h 10000"/>
              <a:gd name="connsiteX8" fmla="*/ 8777 w 10000"/>
              <a:gd name="connsiteY8" fmla="*/ 0 h 10000"/>
              <a:gd name="connsiteX9" fmla="*/ 8849 w 10000"/>
              <a:gd name="connsiteY9" fmla="*/ 0 h 10000"/>
              <a:gd name="connsiteX10" fmla="*/ 9424 w 10000"/>
              <a:gd name="connsiteY10" fmla="*/ 2090 h 10000"/>
              <a:gd name="connsiteX11" fmla="*/ 9568 w 10000"/>
              <a:gd name="connsiteY11" fmla="*/ 2687 h 10000"/>
              <a:gd name="connsiteX12" fmla="*/ 9712 w 10000"/>
              <a:gd name="connsiteY12" fmla="*/ 2985 h 10000"/>
              <a:gd name="connsiteX13" fmla="*/ 10000 w 10000"/>
              <a:gd name="connsiteY13" fmla="*/ 4328 h 10000"/>
              <a:gd name="connsiteX14" fmla="*/ 9712 w 10000"/>
              <a:gd name="connsiteY14" fmla="*/ 4478 h 10000"/>
              <a:gd name="connsiteX15" fmla="*/ 9856 w 10000"/>
              <a:gd name="connsiteY15" fmla="*/ 4925 h 10000"/>
              <a:gd name="connsiteX16" fmla="*/ 9856 w 10000"/>
              <a:gd name="connsiteY16" fmla="*/ 5075 h 10000"/>
              <a:gd name="connsiteX17" fmla="*/ 9856 w 10000"/>
              <a:gd name="connsiteY17" fmla="*/ 5075 h 10000"/>
              <a:gd name="connsiteX18" fmla="*/ 7770 w 10000"/>
              <a:gd name="connsiteY18" fmla="*/ 5970 h 10000"/>
              <a:gd name="connsiteX19" fmla="*/ 7482 w 10000"/>
              <a:gd name="connsiteY19" fmla="*/ 5970 h 10000"/>
              <a:gd name="connsiteX20" fmla="*/ 7050 w 10000"/>
              <a:gd name="connsiteY20" fmla="*/ 5672 h 10000"/>
              <a:gd name="connsiteX21" fmla="*/ 7194 w 10000"/>
              <a:gd name="connsiteY21" fmla="*/ 6194 h 10000"/>
              <a:gd name="connsiteX22" fmla="*/ 6403 w 10000"/>
              <a:gd name="connsiteY22" fmla="*/ 6493 h 10000"/>
              <a:gd name="connsiteX23" fmla="*/ 4388 w 10000"/>
              <a:gd name="connsiteY23" fmla="*/ 6940 h 10000"/>
              <a:gd name="connsiteX24" fmla="*/ 3597 w 10000"/>
              <a:gd name="connsiteY24" fmla="*/ 8060 h 10000"/>
              <a:gd name="connsiteX25" fmla="*/ 935 w 10000"/>
              <a:gd name="connsiteY25" fmla="*/ 10000 h 10000"/>
              <a:gd name="connsiteX26" fmla="*/ 935 w 10000"/>
              <a:gd name="connsiteY26" fmla="*/ 9925 h 10000"/>
              <a:gd name="connsiteX27" fmla="*/ 360 w 10000"/>
              <a:gd name="connsiteY27" fmla="*/ 9328 h 10000"/>
              <a:gd name="connsiteX28" fmla="*/ 1583 w 10000"/>
              <a:gd name="connsiteY28" fmla="*/ 8284 h 10000"/>
              <a:gd name="connsiteX29" fmla="*/ 935 w 10000"/>
              <a:gd name="connsiteY29" fmla="*/ 7761 h 10000"/>
              <a:gd name="connsiteX30" fmla="*/ 863 w 10000"/>
              <a:gd name="connsiteY30" fmla="*/ 7164 h 10000"/>
              <a:gd name="connsiteX31" fmla="*/ 647 w 10000"/>
              <a:gd name="connsiteY31" fmla="*/ 5970 h 10000"/>
              <a:gd name="connsiteX0" fmla="*/ 647 w 10000"/>
              <a:gd name="connsiteY0" fmla="*/ 5970 h 10000"/>
              <a:gd name="connsiteX1" fmla="*/ 504 w 10000"/>
              <a:gd name="connsiteY1" fmla="*/ 4925 h 10000"/>
              <a:gd name="connsiteX2" fmla="*/ 0 w 10000"/>
              <a:gd name="connsiteY2" fmla="*/ 2164 h 10000"/>
              <a:gd name="connsiteX3" fmla="*/ 1649 w 10000"/>
              <a:gd name="connsiteY3" fmla="*/ 677 h 10000"/>
              <a:gd name="connsiteX4" fmla="*/ 4676 w 10000"/>
              <a:gd name="connsiteY4" fmla="*/ 292 h 10000"/>
              <a:gd name="connsiteX5" fmla="*/ 7050 w 10000"/>
              <a:gd name="connsiteY5" fmla="*/ 448 h 10000"/>
              <a:gd name="connsiteX6" fmla="*/ 7266 w 10000"/>
              <a:gd name="connsiteY6" fmla="*/ 299 h 10000"/>
              <a:gd name="connsiteX7" fmla="*/ 8777 w 10000"/>
              <a:gd name="connsiteY7" fmla="*/ 0 h 10000"/>
              <a:gd name="connsiteX8" fmla="*/ 8849 w 10000"/>
              <a:gd name="connsiteY8" fmla="*/ 0 h 10000"/>
              <a:gd name="connsiteX9" fmla="*/ 9424 w 10000"/>
              <a:gd name="connsiteY9" fmla="*/ 2090 h 10000"/>
              <a:gd name="connsiteX10" fmla="*/ 9568 w 10000"/>
              <a:gd name="connsiteY10" fmla="*/ 2687 h 10000"/>
              <a:gd name="connsiteX11" fmla="*/ 9712 w 10000"/>
              <a:gd name="connsiteY11" fmla="*/ 2985 h 10000"/>
              <a:gd name="connsiteX12" fmla="*/ 10000 w 10000"/>
              <a:gd name="connsiteY12" fmla="*/ 4328 h 10000"/>
              <a:gd name="connsiteX13" fmla="*/ 9712 w 10000"/>
              <a:gd name="connsiteY13" fmla="*/ 4478 h 10000"/>
              <a:gd name="connsiteX14" fmla="*/ 9856 w 10000"/>
              <a:gd name="connsiteY14" fmla="*/ 4925 h 10000"/>
              <a:gd name="connsiteX15" fmla="*/ 9856 w 10000"/>
              <a:gd name="connsiteY15" fmla="*/ 5075 h 10000"/>
              <a:gd name="connsiteX16" fmla="*/ 9856 w 10000"/>
              <a:gd name="connsiteY16" fmla="*/ 5075 h 10000"/>
              <a:gd name="connsiteX17" fmla="*/ 7770 w 10000"/>
              <a:gd name="connsiteY17" fmla="*/ 5970 h 10000"/>
              <a:gd name="connsiteX18" fmla="*/ 7482 w 10000"/>
              <a:gd name="connsiteY18" fmla="*/ 5970 h 10000"/>
              <a:gd name="connsiteX19" fmla="*/ 7050 w 10000"/>
              <a:gd name="connsiteY19" fmla="*/ 5672 h 10000"/>
              <a:gd name="connsiteX20" fmla="*/ 7194 w 10000"/>
              <a:gd name="connsiteY20" fmla="*/ 6194 h 10000"/>
              <a:gd name="connsiteX21" fmla="*/ 6403 w 10000"/>
              <a:gd name="connsiteY21" fmla="*/ 6493 h 10000"/>
              <a:gd name="connsiteX22" fmla="*/ 4388 w 10000"/>
              <a:gd name="connsiteY22" fmla="*/ 6940 h 10000"/>
              <a:gd name="connsiteX23" fmla="*/ 3597 w 10000"/>
              <a:gd name="connsiteY23" fmla="*/ 8060 h 10000"/>
              <a:gd name="connsiteX24" fmla="*/ 935 w 10000"/>
              <a:gd name="connsiteY24" fmla="*/ 10000 h 10000"/>
              <a:gd name="connsiteX25" fmla="*/ 935 w 10000"/>
              <a:gd name="connsiteY25" fmla="*/ 9925 h 10000"/>
              <a:gd name="connsiteX26" fmla="*/ 360 w 10000"/>
              <a:gd name="connsiteY26" fmla="*/ 9328 h 10000"/>
              <a:gd name="connsiteX27" fmla="*/ 1583 w 10000"/>
              <a:gd name="connsiteY27" fmla="*/ 8284 h 10000"/>
              <a:gd name="connsiteX28" fmla="*/ 935 w 10000"/>
              <a:gd name="connsiteY28" fmla="*/ 7761 h 10000"/>
              <a:gd name="connsiteX29" fmla="*/ 863 w 10000"/>
              <a:gd name="connsiteY29" fmla="*/ 7164 h 10000"/>
              <a:gd name="connsiteX30" fmla="*/ 647 w 10000"/>
              <a:gd name="connsiteY30" fmla="*/ 5970 h 10000"/>
              <a:gd name="connsiteX0" fmla="*/ 2800 w 12153"/>
              <a:gd name="connsiteY0" fmla="*/ 5970 h 10000"/>
              <a:gd name="connsiteX1" fmla="*/ 0 w 12153"/>
              <a:gd name="connsiteY1" fmla="*/ 4374 h 10000"/>
              <a:gd name="connsiteX2" fmla="*/ 2153 w 12153"/>
              <a:gd name="connsiteY2" fmla="*/ 2164 h 10000"/>
              <a:gd name="connsiteX3" fmla="*/ 3802 w 12153"/>
              <a:gd name="connsiteY3" fmla="*/ 677 h 10000"/>
              <a:gd name="connsiteX4" fmla="*/ 6829 w 12153"/>
              <a:gd name="connsiteY4" fmla="*/ 292 h 10000"/>
              <a:gd name="connsiteX5" fmla="*/ 9203 w 12153"/>
              <a:gd name="connsiteY5" fmla="*/ 448 h 10000"/>
              <a:gd name="connsiteX6" fmla="*/ 9419 w 12153"/>
              <a:gd name="connsiteY6" fmla="*/ 299 h 10000"/>
              <a:gd name="connsiteX7" fmla="*/ 10930 w 12153"/>
              <a:gd name="connsiteY7" fmla="*/ 0 h 10000"/>
              <a:gd name="connsiteX8" fmla="*/ 11002 w 12153"/>
              <a:gd name="connsiteY8" fmla="*/ 0 h 10000"/>
              <a:gd name="connsiteX9" fmla="*/ 11577 w 12153"/>
              <a:gd name="connsiteY9" fmla="*/ 2090 h 10000"/>
              <a:gd name="connsiteX10" fmla="*/ 11721 w 12153"/>
              <a:gd name="connsiteY10" fmla="*/ 2687 h 10000"/>
              <a:gd name="connsiteX11" fmla="*/ 11865 w 12153"/>
              <a:gd name="connsiteY11" fmla="*/ 2985 h 10000"/>
              <a:gd name="connsiteX12" fmla="*/ 12153 w 12153"/>
              <a:gd name="connsiteY12" fmla="*/ 4328 h 10000"/>
              <a:gd name="connsiteX13" fmla="*/ 11865 w 12153"/>
              <a:gd name="connsiteY13" fmla="*/ 4478 h 10000"/>
              <a:gd name="connsiteX14" fmla="*/ 12009 w 12153"/>
              <a:gd name="connsiteY14" fmla="*/ 4925 h 10000"/>
              <a:gd name="connsiteX15" fmla="*/ 12009 w 12153"/>
              <a:gd name="connsiteY15" fmla="*/ 5075 h 10000"/>
              <a:gd name="connsiteX16" fmla="*/ 12009 w 12153"/>
              <a:gd name="connsiteY16" fmla="*/ 5075 h 10000"/>
              <a:gd name="connsiteX17" fmla="*/ 9923 w 12153"/>
              <a:gd name="connsiteY17" fmla="*/ 5970 h 10000"/>
              <a:gd name="connsiteX18" fmla="*/ 9635 w 12153"/>
              <a:gd name="connsiteY18" fmla="*/ 5970 h 10000"/>
              <a:gd name="connsiteX19" fmla="*/ 9203 w 12153"/>
              <a:gd name="connsiteY19" fmla="*/ 5672 h 10000"/>
              <a:gd name="connsiteX20" fmla="*/ 9347 w 12153"/>
              <a:gd name="connsiteY20" fmla="*/ 6194 h 10000"/>
              <a:gd name="connsiteX21" fmla="*/ 8556 w 12153"/>
              <a:gd name="connsiteY21" fmla="*/ 6493 h 10000"/>
              <a:gd name="connsiteX22" fmla="*/ 6541 w 12153"/>
              <a:gd name="connsiteY22" fmla="*/ 6940 h 10000"/>
              <a:gd name="connsiteX23" fmla="*/ 5750 w 12153"/>
              <a:gd name="connsiteY23" fmla="*/ 8060 h 10000"/>
              <a:gd name="connsiteX24" fmla="*/ 3088 w 12153"/>
              <a:gd name="connsiteY24" fmla="*/ 10000 h 10000"/>
              <a:gd name="connsiteX25" fmla="*/ 3088 w 12153"/>
              <a:gd name="connsiteY25" fmla="*/ 9925 h 10000"/>
              <a:gd name="connsiteX26" fmla="*/ 2513 w 12153"/>
              <a:gd name="connsiteY26" fmla="*/ 9328 h 10000"/>
              <a:gd name="connsiteX27" fmla="*/ 3736 w 12153"/>
              <a:gd name="connsiteY27" fmla="*/ 8284 h 10000"/>
              <a:gd name="connsiteX28" fmla="*/ 3088 w 12153"/>
              <a:gd name="connsiteY28" fmla="*/ 7761 h 10000"/>
              <a:gd name="connsiteX29" fmla="*/ 3016 w 12153"/>
              <a:gd name="connsiteY29" fmla="*/ 7164 h 10000"/>
              <a:gd name="connsiteX30" fmla="*/ 2800 w 12153"/>
              <a:gd name="connsiteY30" fmla="*/ 5970 h 10000"/>
              <a:gd name="connsiteX0" fmla="*/ 2800 w 12153"/>
              <a:gd name="connsiteY0" fmla="*/ 5970 h 10000"/>
              <a:gd name="connsiteX1" fmla="*/ 0 w 12153"/>
              <a:gd name="connsiteY1" fmla="*/ 4374 h 10000"/>
              <a:gd name="connsiteX2" fmla="*/ 2153 w 12153"/>
              <a:gd name="connsiteY2" fmla="*/ 2164 h 10000"/>
              <a:gd name="connsiteX3" fmla="*/ 3802 w 12153"/>
              <a:gd name="connsiteY3" fmla="*/ 677 h 10000"/>
              <a:gd name="connsiteX4" fmla="*/ 6829 w 12153"/>
              <a:gd name="connsiteY4" fmla="*/ 292 h 10000"/>
              <a:gd name="connsiteX5" fmla="*/ 9203 w 12153"/>
              <a:gd name="connsiteY5" fmla="*/ 448 h 10000"/>
              <a:gd name="connsiteX6" fmla="*/ 9419 w 12153"/>
              <a:gd name="connsiteY6" fmla="*/ 299 h 10000"/>
              <a:gd name="connsiteX7" fmla="*/ 10930 w 12153"/>
              <a:gd name="connsiteY7" fmla="*/ 0 h 10000"/>
              <a:gd name="connsiteX8" fmla="*/ 11002 w 12153"/>
              <a:gd name="connsiteY8" fmla="*/ 0 h 10000"/>
              <a:gd name="connsiteX9" fmla="*/ 11577 w 12153"/>
              <a:gd name="connsiteY9" fmla="*/ 2090 h 10000"/>
              <a:gd name="connsiteX10" fmla="*/ 11721 w 12153"/>
              <a:gd name="connsiteY10" fmla="*/ 2687 h 10000"/>
              <a:gd name="connsiteX11" fmla="*/ 11865 w 12153"/>
              <a:gd name="connsiteY11" fmla="*/ 2985 h 10000"/>
              <a:gd name="connsiteX12" fmla="*/ 12153 w 12153"/>
              <a:gd name="connsiteY12" fmla="*/ 4328 h 10000"/>
              <a:gd name="connsiteX13" fmla="*/ 11865 w 12153"/>
              <a:gd name="connsiteY13" fmla="*/ 4478 h 10000"/>
              <a:gd name="connsiteX14" fmla="*/ 12009 w 12153"/>
              <a:gd name="connsiteY14" fmla="*/ 4925 h 10000"/>
              <a:gd name="connsiteX15" fmla="*/ 12009 w 12153"/>
              <a:gd name="connsiteY15" fmla="*/ 5075 h 10000"/>
              <a:gd name="connsiteX16" fmla="*/ 12009 w 12153"/>
              <a:gd name="connsiteY16" fmla="*/ 5075 h 10000"/>
              <a:gd name="connsiteX17" fmla="*/ 9923 w 12153"/>
              <a:gd name="connsiteY17" fmla="*/ 5970 h 10000"/>
              <a:gd name="connsiteX18" fmla="*/ 9635 w 12153"/>
              <a:gd name="connsiteY18" fmla="*/ 5970 h 10000"/>
              <a:gd name="connsiteX19" fmla="*/ 9203 w 12153"/>
              <a:gd name="connsiteY19" fmla="*/ 5672 h 10000"/>
              <a:gd name="connsiteX20" fmla="*/ 9347 w 12153"/>
              <a:gd name="connsiteY20" fmla="*/ 6194 h 10000"/>
              <a:gd name="connsiteX21" fmla="*/ 8556 w 12153"/>
              <a:gd name="connsiteY21" fmla="*/ 6493 h 10000"/>
              <a:gd name="connsiteX22" fmla="*/ 6541 w 12153"/>
              <a:gd name="connsiteY22" fmla="*/ 6940 h 10000"/>
              <a:gd name="connsiteX23" fmla="*/ 5750 w 12153"/>
              <a:gd name="connsiteY23" fmla="*/ 8060 h 10000"/>
              <a:gd name="connsiteX24" fmla="*/ 3088 w 12153"/>
              <a:gd name="connsiteY24" fmla="*/ 10000 h 10000"/>
              <a:gd name="connsiteX25" fmla="*/ 2513 w 12153"/>
              <a:gd name="connsiteY25" fmla="*/ 9328 h 10000"/>
              <a:gd name="connsiteX26" fmla="*/ 3736 w 12153"/>
              <a:gd name="connsiteY26" fmla="*/ 8284 h 10000"/>
              <a:gd name="connsiteX27" fmla="*/ 3088 w 12153"/>
              <a:gd name="connsiteY27" fmla="*/ 7761 h 10000"/>
              <a:gd name="connsiteX28" fmla="*/ 3016 w 12153"/>
              <a:gd name="connsiteY28" fmla="*/ 7164 h 10000"/>
              <a:gd name="connsiteX29" fmla="*/ 2800 w 12153"/>
              <a:gd name="connsiteY29" fmla="*/ 5970 h 10000"/>
              <a:gd name="connsiteX0" fmla="*/ 2800 w 12153"/>
              <a:gd name="connsiteY0" fmla="*/ 5970 h 10000"/>
              <a:gd name="connsiteX1" fmla="*/ 0 w 12153"/>
              <a:gd name="connsiteY1" fmla="*/ 4374 h 10000"/>
              <a:gd name="connsiteX2" fmla="*/ 2153 w 12153"/>
              <a:gd name="connsiteY2" fmla="*/ 2164 h 10000"/>
              <a:gd name="connsiteX3" fmla="*/ 3802 w 12153"/>
              <a:gd name="connsiteY3" fmla="*/ 677 h 10000"/>
              <a:gd name="connsiteX4" fmla="*/ 6829 w 12153"/>
              <a:gd name="connsiteY4" fmla="*/ 292 h 10000"/>
              <a:gd name="connsiteX5" fmla="*/ 9203 w 12153"/>
              <a:gd name="connsiteY5" fmla="*/ 448 h 10000"/>
              <a:gd name="connsiteX6" fmla="*/ 9419 w 12153"/>
              <a:gd name="connsiteY6" fmla="*/ 299 h 10000"/>
              <a:gd name="connsiteX7" fmla="*/ 10930 w 12153"/>
              <a:gd name="connsiteY7" fmla="*/ 0 h 10000"/>
              <a:gd name="connsiteX8" fmla="*/ 11002 w 12153"/>
              <a:gd name="connsiteY8" fmla="*/ 0 h 10000"/>
              <a:gd name="connsiteX9" fmla="*/ 11577 w 12153"/>
              <a:gd name="connsiteY9" fmla="*/ 2090 h 10000"/>
              <a:gd name="connsiteX10" fmla="*/ 11721 w 12153"/>
              <a:gd name="connsiteY10" fmla="*/ 2687 h 10000"/>
              <a:gd name="connsiteX11" fmla="*/ 11865 w 12153"/>
              <a:gd name="connsiteY11" fmla="*/ 2985 h 10000"/>
              <a:gd name="connsiteX12" fmla="*/ 12153 w 12153"/>
              <a:gd name="connsiteY12" fmla="*/ 4328 h 10000"/>
              <a:gd name="connsiteX13" fmla="*/ 11865 w 12153"/>
              <a:gd name="connsiteY13" fmla="*/ 4478 h 10000"/>
              <a:gd name="connsiteX14" fmla="*/ 12009 w 12153"/>
              <a:gd name="connsiteY14" fmla="*/ 4925 h 10000"/>
              <a:gd name="connsiteX15" fmla="*/ 12009 w 12153"/>
              <a:gd name="connsiteY15" fmla="*/ 5075 h 10000"/>
              <a:gd name="connsiteX16" fmla="*/ 12009 w 12153"/>
              <a:gd name="connsiteY16" fmla="*/ 5075 h 10000"/>
              <a:gd name="connsiteX17" fmla="*/ 9923 w 12153"/>
              <a:gd name="connsiteY17" fmla="*/ 5970 h 10000"/>
              <a:gd name="connsiteX18" fmla="*/ 9635 w 12153"/>
              <a:gd name="connsiteY18" fmla="*/ 5970 h 10000"/>
              <a:gd name="connsiteX19" fmla="*/ 9203 w 12153"/>
              <a:gd name="connsiteY19" fmla="*/ 5672 h 10000"/>
              <a:gd name="connsiteX20" fmla="*/ 9347 w 12153"/>
              <a:gd name="connsiteY20" fmla="*/ 6194 h 10000"/>
              <a:gd name="connsiteX21" fmla="*/ 8556 w 12153"/>
              <a:gd name="connsiteY21" fmla="*/ 6493 h 10000"/>
              <a:gd name="connsiteX22" fmla="*/ 6541 w 12153"/>
              <a:gd name="connsiteY22" fmla="*/ 6940 h 10000"/>
              <a:gd name="connsiteX23" fmla="*/ 5750 w 12153"/>
              <a:gd name="connsiteY23" fmla="*/ 8060 h 10000"/>
              <a:gd name="connsiteX24" fmla="*/ 3088 w 12153"/>
              <a:gd name="connsiteY24" fmla="*/ 10000 h 10000"/>
              <a:gd name="connsiteX25" fmla="*/ 3736 w 12153"/>
              <a:gd name="connsiteY25" fmla="*/ 8284 h 10000"/>
              <a:gd name="connsiteX26" fmla="*/ 3088 w 12153"/>
              <a:gd name="connsiteY26" fmla="*/ 7761 h 10000"/>
              <a:gd name="connsiteX27" fmla="*/ 3016 w 12153"/>
              <a:gd name="connsiteY27" fmla="*/ 7164 h 10000"/>
              <a:gd name="connsiteX28" fmla="*/ 2800 w 12153"/>
              <a:gd name="connsiteY28" fmla="*/ 5970 h 10000"/>
              <a:gd name="connsiteX0" fmla="*/ 2800 w 12153"/>
              <a:gd name="connsiteY0" fmla="*/ 5970 h 8284"/>
              <a:gd name="connsiteX1" fmla="*/ 0 w 12153"/>
              <a:gd name="connsiteY1" fmla="*/ 4374 h 8284"/>
              <a:gd name="connsiteX2" fmla="*/ 2153 w 12153"/>
              <a:gd name="connsiteY2" fmla="*/ 2164 h 8284"/>
              <a:gd name="connsiteX3" fmla="*/ 3802 w 12153"/>
              <a:gd name="connsiteY3" fmla="*/ 677 h 8284"/>
              <a:gd name="connsiteX4" fmla="*/ 6829 w 12153"/>
              <a:gd name="connsiteY4" fmla="*/ 292 h 8284"/>
              <a:gd name="connsiteX5" fmla="*/ 9203 w 12153"/>
              <a:gd name="connsiteY5" fmla="*/ 448 h 8284"/>
              <a:gd name="connsiteX6" fmla="*/ 9419 w 12153"/>
              <a:gd name="connsiteY6" fmla="*/ 299 h 8284"/>
              <a:gd name="connsiteX7" fmla="*/ 10930 w 12153"/>
              <a:gd name="connsiteY7" fmla="*/ 0 h 8284"/>
              <a:gd name="connsiteX8" fmla="*/ 11002 w 12153"/>
              <a:gd name="connsiteY8" fmla="*/ 0 h 8284"/>
              <a:gd name="connsiteX9" fmla="*/ 11577 w 12153"/>
              <a:gd name="connsiteY9" fmla="*/ 2090 h 8284"/>
              <a:gd name="connsiteX10" fmla="*/ 11721 w 12153"/>
              <a:gd name="connsiteY10" fmla="*/ 2687 h 8284"/>
              <a:gd name="connsiteX11" fmla="*/ 11865 w 12153"/>
              <a:gd name="connsiteY11" fmla="*/ 2985 h 8284"/>
              <a:gd name="connsiteX12" fmla="*/ 12153 w 12153"/>
              <a:gd name="connsiteY12" fmla="*/ 4328 h 8284"/>
              <a:gd name="connsiteX13" fmla="*/ 11865 w 12153"/>
              <a:gd name="connsiteY13" fmla="*/ 4478 h 8284"/>
              <a:gd name="connsiteX14" fmla="*/ 12009 w 12153"/>
              <a:gd name="connsiteY14" fmla="*/ 4925 h 8284"/>
              <a:gd name="connsiteX15" fmla="*/ 12009 w 12153"/>
              <a:gd name="connsiteY15" fmla="*/ 5075 h 8284"/>
              <a:gd name="connsiteX16" fmla="*/ 12009 w 12153"/>
              <a:gd name="connsiteY16" fmla="*/ 5075 h 8284"/>
              <a:gd name="connsiteX17" fmla="*/ 9923 w 12153"/>
              <a:gd name="connsiteY17" fmla="*/ 5970 h 8284"/>
              <a:gd name="connsiteX18" fmla="*/ 9635 w 12153"/>
              <a:gd name="connsiteY18" fmla="*/ 5970 h 8284"/>
              <a:gd name="connsiteX19" fmla="*/ 9203 w 12153"/>
              <a:gd name="connsiteY19" fmla="*/ 5672 h 8284"/>
              <a:gd name="connsiteX20" fmla="*/ 9347 w 12153"/>
              <a:gd name="connsiteY20" fmla="*/ 6194 h 8284"/>
              <a:gd name="connsiteX21" fmla="*/ 8556 w 12153"/>
              <a:gd name="connsiteY21" fmla="*/ 6493 h 8284"/>
              <a:gd name="connsiteX22" fmla="*/ 6541 w 12153"/>
              <a:gd name="connsiteY22" fmla="*/ 6940 h 8284"/>
              <a:gd name="connsiteX23" fmla="*/ 5750 w 12153"/>
              <a:gd name="connsiteY23" fmla="*/ 8060 h 8284"/>
              <a:gd name="connsiteX24" fmla="*/ 3736 w 12153"/>
              <a:gd name="connsiteY24" fmla="*/ 8284 h 8284"/>
              <a:gd name="connsiteX25" fmla="*/ 3088 w 12153"/>
              <a:gd name="connsiteY25" fmla="*/ 7761 h 8284"/>
              <a:gd name="connsiteX26" fmla="*/ 3016 w 12153"/>
              <a:gd name="connsiteY26" fmla="*/ 7164 h 8284"/>
              <a:gd name="connsiteX27" fmla="*/ 2800 w 12153"/>
              <a:gd name="connsiteY27" fmla="*/ 5970 h 8284"/>
              <a:gd name="connsiteX0" fmla="*/ 2304 w 10000"/>
              <a:gd name="connsiteY0" fmla="*/ 7207 h 9730"/>
              <a:gd name="connsiteX1" fmla="*/ 0 w 10000"/>
              <a:gd name="connsiteY1" fmla="*/ 5280 h 9730"/>
              <a:gd name="connsiteX2" fmla="*/ 1772 w 10000"/>
              <a:gd name="connsiteY2" fmla="*/ 2612 h 9730"/>
              <a:gd name="connsiteX3" fmla="*/ 3128 w 10000"/>
              <a:gd name="connsiteY3" fmla="*/ 817 h 9730"/>
              <a:gd name="connsiteX4" fmla="*/ 5619 w 10000"/>
              <a:gd name="connsiteY4" fmla="*/ 352 h 9730"/>
              <a:gd name="connsiteX5" fmla="*/ 7573 w 10000"/>
              <a:gd name="connsiteY5" fmla="*/ 541 h 9730"/>
              <a:gd name="connsiteX6" fmla="*/ 7750 w 10000"/>
              <a:gd name="connsiteY6" fmla="*/ 361 h 9730"/>
              <a:gd name="connsiteX7" fmla="*/ 8994 w 10000"/>
              <a:gd name="connsiteY7" fmla="*/ 0 h 9730"/>
              <a:gd name="connsiteX8" fmla="*/ 9053 w 10000"/>
              <a:gd name="connsiteY8" fmla="*/ 0 h 9730"/>
              <a:gd name="connsiteX9" fmla="*/ 9526 w 10000"/>
              <a:gd name="connsiteY9" fmla="*/ 2523 h 9730"/>
              <a:gd name="connsiteX10" fmla="*/ 9645 w 10000"/>
              <a:gd name="connsiteY10" fmla="*/ 3244 h 9730"/>
              <a:gd name="connsiteX11" fmla="*/ 9763 w 10000"/>
              <a:gd name="connsiteY11" fmla="*/ 3603 h 9730"/>
              <a:gd name="connsiteX12" fmla="*/ 10000 w 10000"/>
              <a:gd name="connsiteY12" fmla="*/ 5225 h 9730"/>
              <a:gd name="connsiteX13" fmla="*/ 9763 w 10000"/>
              <a:gd name="connsiteY13" fmla="*/ 5406 h 9730"/>
              <a:gd name="connsiteX14" fmla="*/ 9882 w 10000"/>
              <a:gd name="connsiteY14" fmla="*/ 5945 h 9730"/>
              <a:gd name="connsiteX15" fmla="*/ 9882 w 10000"/>
              <a:gd name="connsiteY15" fmla="*/ 6126 h 9730"/>
              <a:gd name="connsiteX16" fmla="*/ 9882 w 10000"/>
              <a:gd name="connsiteY16" fmla="*/ 6126 h 9730"/>
              <a:gd name="connsiteX17" fmla="*/ 8165 w 10000"/>
              <a:gd name="connsiteY17" fmla="*/ 7207 h 9730"/>
              <a:gd name="connsiteX18" fmla="*/ 7928 w 10000"/>
              <a:gd name="connsiteY18" fmla="*/ 7207 h 9730"/>
              <a:gd name="connsiteX19" fmla="*/ 7573 w 10000"/>
              <a:gd name="connsiteY19" fmla="*/ 6847 h 9730"/>
              <a:gd name="connsiteX20" fmla="*/ 7691 w 10000"/>
              <a:gd name="connsiteY20" fmla="*/ 7477 h 9730"/>
              <a:gd name="connsiteX21" fmla="*/ 7040 w 10000"/>
              <a:gd name="connsiteY21" fmla="*/ 7838 h 9730"/>
              <a:gd name="connsiteX22" fmla="*/ 5382 w 10000"/>
              <a:gd name="connsiteY22" fmla="*/ 8378 h 9730"/>
              <a:gd name="connsiteX23" fmla="*/ 4731 w 10000"/>
              <a:gd name="connsiteY23" fmla="*/ 9730 h 9730"/>
              <a:gd name="connsiteX24" fmla="*/ 2541 w 10000"/>
              <a:gd name="connsiteY24" fmla="*/ 9369 h 9730"/>
              <a:gd name="connsiteX25" fmla="*/ 2482 w 10000"/>
              <a:gd name="connsiteY25" fmla="*/ 8648 h 9730"/>
              <a:gd name="connsiteX26" fmla="*/ 2304 w 10000"/>
              <a:gd name="connsiteY26" fmla="*/ 7207 h 9730"/>
              <a:gd name="connsiteX0" fmla="*/ 2304 w 10000"/>
              <a:gd name="connsiteY0" fmla="*/ 7407 h 9629"/>
              <a:gd name="connsiteX1" fmla="*/ 0 w 10000"/>
              <a:gd name="connsiteY1" fmla="*/ 5427 h 9629"/>
              <a:gd name="connsiteX2" fmla="*/ 1772 w 10000"/>
              <a:gd name="connsiteY2" fmla="*/ 2684 h 9629"/>
              <a:gd name="connsiteX3" fmla="*/ 3128 w 10000"/>
              <a:gd name="connsiteY3" fmla="*/ 840 h 9629"/>
              <a:gd name="connsiteX4" fmla="*/ 5619 w 10000"/>
              <a:gd name="connsiteY4" fmla="*/ 362 h 9629"/>
              <a:gd name="connsiteX5" fmla="*/ 7573 w 10000"/>
              <a:gd name="connsiteY5" fmla="*/ 556 h 9629"/>
              <a:gd name="connsiteX6" fmla="*/ 7750 w 10000"/>
              <a:gd name="connsiteY6" fmla="*/ 371 h 9629"/>
              <a:gd name="connsiteX7" fmla="*/ 8994 w 10000"/>
              <a:gd name="connsiteY7" fmla="*/ 0 h 9629"/>
              <a:gd name="connsiteX8" fmla="*/ 9053 w 10000"/>
              <a:gd name="connsiteY8" fmla="*/ 0 h 9629"/>
              <a:gd name="connsiteX9" fmla="*/ 9526 w 10000"/>
              <a:gd name="connsiteY9" fmla="*/ 2593 h 9629"/>
              <a:gd name="connsiteX10" fmla="*/ 9645 w 10000"/>
              <a:gd name="connsiteY10" fmla="*/ 3334 h 9629"/>
              <a:gd name="connsiteX11" fmla="*/ 9763 w 10000"/>
              <a:gd name="connsiteY11" fmla="*/ 3703 h 9629"/>
              <a:gd name="connsiteX12" fmla="*/ 10000 w 10000"/>
              <a:gd name="connsiteY12" fmla="*/ 5370 h 9629"/>
              <a:gd name="connsiteX13" fmla="*/ 9763 w 10000"/>
              <a:gd name="connsiteY13" fmla="*/ 5556 h 9629"/>
              <a:gd name="connsiteX14" fmla="*/ 9882 w 10000"/>
              <a:gd name="connsiteY14" fmla="*/ 6110 h 9629"/>
              <a:gd name="connsiteX15" fmla="*/ 9882 w 10000"/>
              <a:gd name="connsiteY15" fmla="*/ 6296 h 9629"/>
              <a:gd name="connsiteX16" fmla="*/ 9882 w 10000"/>
              <a:gd name="connsiteY16" fmla="*/ 6296 h 9629"/>
              <a:gd name="connsiteX17" fmla="*/ 8165 w 10000"/>
              <a:gd name="connsiteY17" fmla="*/ 7407 h 9629"/>
              <a:gd name="connsiteX18" fmla="*/ 7928 w 10000"/>
              <a:gd name="connsiteY18" fmla="*/ 7407 h 9629"/>
              <a:gd name="connsiteX19" fmla="*/ 7573 w 10000"/>
              <a:gd name="connsiteY19" fmla="*/ 7037 h 9629"/>
              <a:gd name="connsiteX20" fmla="*/ 7691 w 10000"/>
              <a:gd name="connsiteY20" fmla="*/ 7684 h 9629"/>
              <a:gd name="connsiteX21" fmla="*/ 7040 w 10000"/>
              <a:gd name="connsiteY21" fmla="*/ 8055 h 9629"/>
              <a:gd name="connsiteX22" fmla="*/ 5382 w 10000"/>
              <a:gd name="connsiteY22" fmla="*/ 8610 h 9629"/>
              <a:gd name="connsiteX23" fmla="*/ 2541 w 10000"/>
              <a:gd name="connsiteY23" fmla="*/ 9629 h 9629"/>
              <a:gd name="connsiteX24" fmla="*/ 2482 w 10000"/>
              <a:gd name="connsiteY24" fmla="*/ 8888 h 9629"/>
              <a:gd name="connsiteX25" fmla="*/ 2304 w 10000"/>
              <a:gd name="connsiteY25" fmla="*/ 7407 h 9629"/>
              <a:gd name="connsiteX0" fmla="*/ 2304 w 10000"/>
              <a:gd name="connsiteY0" fmla="*/ 7692 h 10000"/>
              <a:gd name="connsiteX1" fmla="*/ 0 w 10000"/>
              <a:gd name="connsiteY1" fmla="*/ 5636 h 10000"/>
              <a:gd name="connsiteX2" fmla="*/ 1772 w 10000"/>
              <a:gd name="connsiteY2" fmla="*/ 2787 h 10000"/>
              <a:gd name="connsiteX3" fmla="*/ 3128 w 10000"/>
              <a:gd name="connsiteY3" fmla="*/ 872 h 10000"/>
              <a:gd name="connsiteX4" fmla="*/ 5619 w 10000"/>
              <a:gd name="connsiteY4" fmla="*/ 376 h 10000"/>
              <a:gd name="connsiteX5" fmla="*/ 7573 w 10000"/>
              <a:gd name="connsiteY5" fmla="*/ 577 h 10000"/>
              <a:gd name="connsiteX6" fmla="*/ 7750 w 10000"/>
              <a:gd name="connsiteY6" fmla="*/ 385 h 10000"/>
              <a:gd name="connsiteX7" fmla="*/ 8994 w 10000"/>
              <a:gd name="connsiteY7" fmla="*/ 0 h 10000"/>
              <a:gd name="connsiteX8" fmla="*/ 9053 w 10000"/>
              <a:gd name="connsiteY8" fmla="*/ 0 h 10000"/>
              <a:gd name="connsiteX9" fmla="*/ 9526 w 10000"/>
              <a:gd name="connsiteY9" fmla="*/ 2693 h 10000"/>
              <a:gd name="connsiteX10" fmla="*/ 9645 w 10000"/>
              <a:gd name="connsiteY10" fmla="*/ 3462 h 10000"/>
              <a:gd name="connsiteX11" fmla="*/ 9763 w 10000"/>
              <a:gd name="connsiteY11" fmla="*/ 3846 h 10000"/>
              <a:gd name="connsiteX12" fmla="*/ 10000 w 10000"/>
              <a:gd name="connsiteY12" fmla="*/ 5577 h 10000"/>
              <a:gd name="connsiteX13" fmla="*/ 9763 w 10000"/>
              <a:gd name="connsiteY13" fmla="*/ 5770 h 10000"/>
              <a:gd name="connsiteX14" fmla="*/ 9882 w 10000"/>
              <a:gd name="connsiteY14" fmla="*/ 6345 h 10000"/>
              <a:gd name="connsiteX15" fmla="*/ 9882 w 10000"/>
              <a:gd name="connsiteY15" fmla="*/ 6539 h 10000"/>
              <a:gd name="connsiteX16" fmla="*/ 9882 w 10000"/>
              <a:gd name="connsiteY16" fmla="*/ 6539 h 10000"/>
              <a:gd name="connsiteX17" fmla="*/ 8165 w 10000"/>
              <a:gd name="connsiteY17" fmla="*/ 7692 h 10000"/>
              <a:gd name="connsiteX18" fmla="*/ 7928 w 10000"/>
              <a:gd name="connsiteY18" fmla="*/ 7692 h 10000"/>
              <a:gd name="connsiteX19" fmla="*/ 7573 w 10000"/>
              <a:gd name="connsiteY19" fmla="*/ 7308 h 10000"/>
              <a:gd name="connsiteX20" fmla="*/ 7691 w 10000"/>
              <a:gd name="connsiteY20" fmla="*/ 7980 h 10000"/>
              <a:gd name="connsiteX21" fmla="*/ 7040 w 10000"/>
              <a:gd name="connsiteY21" fmla="*/ 8365 h 10000"/>
              <a:gd name="connsiteX22" fmla="*/ 2541 w 10000"/>
              <a:gd name="connsiteY22" fmla="*/ 10000 h 10000"/>
              <a:gd name="connsiteX23" fmla="*/ 2482 w 10000"/>
              <a:gd name="connsiteY23" fmla="*/ 9230 h 10000"/>
              <a:gd name="connsiteX24" fmla="*/ 2304 w 10000"/>
              <a:gd name="connsiteY24" fmla="*/ 7692 h 10000"/>
              <a:gd name="connsiteX0" fmla="*/ 2304 w 10000"/>
              <a:gd name="connsiteY0" fmla="*/ 7692 h 10000"/>
              <a:gd name="connsiteX1" fmla="*/ 0 w 10000"/>
              <a:gd name="connsiteY1" fmla="*/ 5636 h 10000"/>
              <a:gd name="connsiteX2" fmla="*/ 1772 w 10000"/>
              <a:gd name="connsiteY2" fmla="*/ 2787 h 10000"/>
              <a:gd name="connsiteX3" fmla="*/ 3128 w 10000"/>
              <a:gd name="connsiteY3" fmla="*/ 872 h 10000"/>
              <a:gd name="connsiteX4" fmla="*/ 5619 w 10000"/>
              <a:gd name="connsiteY4" fmla="*/ 376 h 10000"/>
              <a:gd name="connsiteX5" fmla="*/ 7573 w 10000"/>
              <a:gd name="connsiteY5" fmla="*/ 577 h 10000"/>
              <a:gd name="connsiteX6" fmla="*/ 7750 w 10000"/>
              <a:gd name="connsiteY6" fmla="*/ 385 h 10000"/>
              <a:gd name="connsiteX7" fmla="*/ 8994 w 10000"/>
              <a:gd name="connsiteY7" fmla="*/ 0 h 10000"/>
              <a:gd name="connsiteX8" fmla="*/ 9053 w 10000"/>
              <a:gd name="connsiteY8" fmla="*/ 0 h 10000"/>
              <a:gd name="connsiteX9" fmla="*/ 9526 w 10000"/>
              <a:gd name="connsiteY9" fmla="*/ 2693 h 10000"/>
              <a:gd name="connsiteX10" fmla="*/ 9645 w 10000"/>
              <a:gd name="connsiteY10" fmla="*/ 3462 h 10000"/>
              <a:gd name="connsiteX11" fmla="*/ 9763 w 10000"/>
              <a:gd name="connsiteY11" fmla="*/ 3846 h 10000"/>
              <a:gd name="connsiteX12" fmla="*/ 10000 w 10000"/>
              <a:gd name="connsiteY12" fmla="*/ 5577 h 10000"/>
              <a:gd name="connsiteX13" fmla="*/ 9763 w 10000"/>
              <a:gd name="connsiteY13" fmla="*/ 5770 h 10000"/>
              <a:gd name="connsiteX14" fmla="*/ 9882 w 10000"/>
              <a:gd name="connsiteY14" fmla="*/ 6345 h 10000"/>
              <a:gd name="connsiteX15" fmla="*/ 9882 w 10000"/>
              <a:gd name="connsiteY15" fmla="*/ 6539 h 10000"/>
              <a:gd name="connsiteX16" fmla="*/ 9882 w 10000"/>
              <a:gd name="connsiteY16" fmla="*/ 6539 h 10000"/>
              <a:gd name="connsiteX17" fmla="*/ 8165 w 10000"/>
              <a:gd name="connsiteY17" fmla="*/ 7692 h 10000"/>
              <a:gd name="connsiteX18" fmla="*/ 7928 w 10000"/>
              <a:gd name="connsiteY18" fmla="*/ 7692 h 10000"/>
              <a:gd name="connsiteX19" fmla="*/ 7573 w 10000"/>
              <a:gd name="connsiteY19" fmla="*/ 7308 h 10000"/>
              <a:gd name="connsiteX20" fmla="*/ 7691 w 10000"/>
              <a:gd name="connsiteY20" fmla="*/ 7980 h 10000"/>
              <a:gd name="connsiteX21" fmla="*/ 2541 w 10000"/>
              <a:gd name="connsiteY21" fmla="*/ 10000 h 10000"/>
              <a:gd name="connsiteX22" fmla="*/ 2482 w 10000"/>
              <a:gd name="connsiteY22" fmla="*/ 9230 h 10000"/>
              <a:gd name="connsiteX23" fmla="*/ 2304 w 10000"/>
              <a:gd name="connsiteY23" fmla="*/ 7692 h 10000"/>
              <a:gd name="connsiteX0" fmla="*/ 2304 w 10000"/>
              <a:gd name="connsiteY0" fmla="*/ 7692 h 10000"/>
              <a:gd name="connsiteX1" fmla="*/ 0 w 10000"/>
              <a:gd name="connsiteY1" fmla="*/ 5636 h 10000"/>
              <a:gd name="connsiteX2" fmla="*/ 1772 w 10000"/>
              <a:gd name="connsiteY2" fmla="*/ 2787 h 10000"/>
              <a:gd name="connsiteX3" fmla="*/ 3128 w 10000"/>
              <a:gd name="connsiteY3" fmla="*/ 872 h 10000"/>
              <a:gd name="connsiteX4" fmla="*/ 5619 w 10000"/>
              <a:gd name="connsiteY4" fmla="*/ 376 h 10000"/>
              <a:gd name="connsiteX5" fmla="*/ 7573 w 10000"/>
              <a:gd name="connsiteY5" fmla="*/ 577 h 10000"/>
              <a:gd name="connsiteX6" fmla="*/ 7750 w 10000"/>
              <a:gd name="connsiteY6" fmla="*/ 385 h 10000"/>
              <a:gd name="connsiteX7" fmla="*/ 8994 w 10000"/>
              <a:gd name="connsiteY7" fmla="*/ 0 h 10000"/>
              <a:gd name="connsiteX8" fmla="*/ 9053 w 10000"/>
              <a:gd name="connsiteY8" fmla="*/ 0 h 10000"/>
              <a:gd name="connsiteX9" fmla="*/ 9526 w 10000"/>
              <a:gd name="connsiteY9" fmla="*/ 2693 h 10000"/>
              <a:gd name="connsiteX10" fmla="*/ 9645 w 10000"/>
              <a:gd name="connsiteY10" fmla="*/ 3462 h 10000"/>
              <a:gd name="connsiteX11" fmla="*/ 9763 w 10000"/>
              <a:gd name="connsiteY11" fmla="*/ 3846 h 10000"/>
              <a:gd name="connsiteX12" fmla="*/ 10000 w 10000"/>
              <a:gd name="connsiteY12" fmla="*/ 5577 h 10000"/>
              <a:gd name="connsiteX13" fmla="*/ 9763 w 10000"/>
              <a:gd name="connsiteY13" fmla="*/ 5770 h 10000"/>
              <a:gd name="connsiteX14" fmla="*/ 9882 w 10000"/>
              <a:gd name="connsiteY14" fmla="*/ 6345 h 10000"/>
              <a:gd name="connsiteX15" fmla="*/ 9882 w 10000"/>
              <a:gd name="connsiteY15" fmla="*/ 6539 h 10000"/>
              <a:gd name="connsiteX16" fmla="*/ 9882 w 10000"/>
              <a:gd name="connsiteY16" fmla="*/ 6539 h 10000"/>
              <a:gd name="connsiteX17" fmla="*/ 8165 w 10000"/>
              <a:gd name="connsiteY17" fmla="*/ 7692 h 10000"/>
              <a:gd name="connsiteX18" fmla="*/ 7928 w 10000"/>
              <a:gd name="connsiteY18" fmla="*/ 7692 h 10000"/>
              <a:gd name="connsiteX19" fmla="*/ 7573 w 10000"/>
              <a:gd name="connsiteY19" fmla="*/ 7308 h 10000"/>
              <a:gd name="connsiteX20" fmla="*/ 2541 w 10000"/>
              <a:gd name="connsiteY20" fmla="*/ 10000 h 10000"/>
              <a:gd name="connsiteX21" fmla="*/ 2482 w 10000"/>
              <a:gd name="connsiteY21" fmla="*/ 9230 h 10000"/>
              <a:gd name="connsiteX22" fmla="*/ 2304 w 10000"/>
              <a:gd name="connsiteY22" fmla="*/ 7692 h 10000"/>
              <a:gd name="connsiteX0" fmla="*/ 2304 w 10000"/>
              <a:gd name="connsiteY0" fmla="*/ 7692 h 10000"/>
              <a:gd name="connsiteX1" fmla="*/ 0 w 10000"/>
              <a:gd name="connsiteY1" fmla="*/ 5636 h 10000"/>
              <a:gd name="connsiteX2" fmla="*/ 1772 w 10000"/>
              <a:gd name="connsiteY2" fmla="*/ 2787 h 10000"/>
              <a:gd name="connsiteX3" fmla="*/ 3128 w 10000"/>
              <a:gd name="connsiteY3" fmla="*/ 872 h 10000"/>
              <a:gd name="connsiteX4" fmla="*/ 5619 w 10000"/>
              <a:gd name="connsiteY4" fmla="*/ 376 h 10000"/>
              <a:gd name="connsiteX5" fmla="*/ 7573 w 10000"/>
              <a:gd name="connsiteY5" fmla="*/ 577 h 10000"/>
              <a:gd name="connsiteX6" fmla="*/ 7750 w 10000"/>
              <a:gd name="connsiteY6" fmla="*/ 385 h 10000"/>
              <a:gd name="connsiteX7" fmla="*/ 8994 w 10000"/>
              <a:gd name="connsiteY7" fmla="*/ 0 h 10000"/>
              <a:gd name="connsiteX8" fmla="*/ 9053 w 10000"/>
              <a:gd name="connsiteY8" fmla="*/ 0 h 10000"/>
              <a:gd name="connsiteX9" fmla="*/ 9526 w 10000"/>
              <a:gd name="connsiteY9" fmla="*/ 2693 h 10000"/>
              <a:gd name="connsiteX10" fmla="*/ 9645 w 10000"/>
              <a:gd name="connsiteY10" fmla="*/ 3462 h 10000"/>
              <a:gd name="connsiteX11" fmla="*/ 9763 w 10000"/>
              <a:gd name="connsiteY11" fmla="*/ 3846 h 10000"/>
              <a:gd name="connsiteX12" fmla="*/ 10000 w 10000"/>
              <a:gd name="connsiteY12" fmla="*/ 5577 h 10000"/>
              <a:gd name="connsiteX13" fmla="*/ 9763 w 10000"/>
              <a:gd name="connsiteY13" fmla="*/ 5770 h 10000"/>
              <a:gd name="connsiteX14" fmla="*/ 9882 w 10000"/>
              <a:gd name="connsiteY14" fmla="*/ 6345 h 10000"/>
              <a:gd name="connsiteX15" fmla="*/ 9882 w 10000"/>
              <a:gd name="connsiteY15" fmla="*/ 6539 h 10000"/>
              <a:gd name="connsiteX16" fmla="*/ 9882 w 10000"/>
              <a:gd name="connsiteY16" fmla="*/ 6539 h 10000"/>
              <a:gd name="connsiteX17" fmla="*/ 8165 w 10000"/>
              <a:gd name="connsiteY17" fmla="*/ 7692 h 10000"/>
              <a:gd name="connsiteX18" fmla="*/ 7928 w 10000"/>
              <a:gd name="connsiteY18" fmla="*/ 7692 h 10000"/>
              <a:gd name="connsiteX19" fmla="*/ 7573 w 10000"/>
              <a:gd name="connsiteY19" fmla="*/ 7308 h 10000"/>
              <a:gd name="connsiteX20" fmla="*/ 3968 w 10000"/>
              <a:gd name="connsiteY20" fmla="*/ 7445 h 10000"/>
              <a:gd name="connsiteX21" fmla="*/ 2541 w 10000"/>
              <a:gd name="connsiteY21" fmla="*/ 10000 h 10000"/>
              <a:gd name="connsiteX22" fmla="*/ 2482 w 10000"/>
              <a:gd name="connsiteY22" fmla="*/ 9230 h 10000"/>
              <a:gd name="connsiteX23" fmla="*/ 2304 w 10000"/>
              <a:gd name="connsiteY23" fmla="*/ 7692 h 10000"/>
              <a:gd name="connsiteX0" fmla="*/ 2304 w 10000"/>
              <a:gd name="connsiteY0" fmla="*/ 7692 h 9230"/>
              <a:gd name="connsiteX1" fmla="*/ 0 w 10000"/>
              <a:gd name="connsiteY1" fmla="*/ 5636 h 9230"/>
              <a:gd name="connsiteX2" fmla="*/ 1772 w 10000"/>
              <a:gd name="connsiteY2" fmla="*/ 2787 h 9230"/>
              <a:gd name="connsiteX3" fmla="*/ 3128 w 10000"/>
              <a:gd name="connsiteY3" fmla="*/ 872 h 9230"/>
              <a:gd name="connsiteX4" fmla="*/ 5619 w 10000"/>
              <a:gd name="connsiteY4" fmla="*/ 376 h 9230"/>
              <a:gd name="connsiteX5" fmla="*/ 7573 w 10000"/>
              <a:gd name="connsiteY5" fmla="*/ 577 h 9230"/>
              <a:gd name="connsiteX6" fmla="*/ 7750 w 10000"/>
              <a:gd name="connsiteY6" fmla="*/ 385 h 9230"/>
              <a:gd name="connsiteX7" fmla="*/ 8994 w 10000"/>
              <a:gd name="connsiteY7" fmla="*/ 0 h 9230"/>
              <a:gd name="connsiteX8" fmla="*/ 9053 w 10000"/>
              <a:gd name="connsiteY8" fmla="*/ 0 h 9230"/>
              <a:gd name="connsiteX9" fmla="*/ 9526 w 10000"/>
              <a:gd name="connsiteY9" fmla="*/ 2693 h 9230"/>
              <a:gd name="connsiteX10" fmla="*/ 9645 w 10000"/>
              <a:gd name="connsiteY10" fmla="*/ 3462 h 9230"/>
              <a:gd name="connsiteX11" fmla="*/ 9763 w 10000"/>
              <a:gd name="connsiteY11" fmla="*/ 3846 h 9230"/>
              <a:gd name="connsiteX12" fmla="*/ 10000 w 10000"/>
              <a:gd name="connsiteY12" fmla="*/ 5577 h 9230"/>
              <a:gd name="connsiteX13" fmla="*/ 9763 w 10000"/>
              <a:gd name="connsiteY13" fmla="*/ 5770 h 9230"/>
              <a:gd name="connsiteX14" fmla="*/ 9882 w 10000"/>
              <a:gd name="connsiteY14" fmla="*/ 6345 h 9230"/>
              <a:gd name="connsiteX15" fmla="*/ 9882 w 10000"/>
              <a:gd name="connsiteY15" fmla="*/ 6539 h 9230"/>
              <a:gd name="connsiteX16" fmla="*/ 9882 w 10000"/>
              <a:gd name="connsiteY16" fmla="*/ 6539 h 9230"/>
              <a:gd name="connsiteX17" fmla="*/ 8165 w 10000"/>
              <a:gd name="connsiteY17" fmla="*/ 7692 h 9230"/>
              <a:gd name="connsiteX18" fmla="*/ 7928 w 10000"/>
              <a:gd name="connsiteY18" fmla="*/ 7692 h 9230"/>
              <a:gd name="connsiteX19" fmla="*/ 7573 w 10000"/>
              <a:gd name="connsiteY19" fmla="*/ 7308 h 9230"/>
              <a:gd name="connsiteX20" fmla="*/ 3968 w 10000"/>
              <a:gd name="connsiteY20" fmla="*/ 7445 h 9230"/>
              <a:gd name="connsiteX21" fmla="*/ 2482 w 10000"/>
              <a:gd name="connsiteY21" fmla="*/ 9230 h 9230"/>
              <a:gd name="connsiteX22" fmla="*/ 2304 w 10000"/>
              <a:gd name="connsiteY22" fmla="*/ 7692 h 9230"/>
              <a:gd name="connsiteX0" fmla="*/ 2304 w 10000"/>
              <a:gd name="connsiteY0" fmla="*/ 8334 h 8440"/>
              <a:gd name="connsiteX1" fmla="*/ 0 w 10000"/>
              <a:gd name="connsiteY1" fmla="*/ 6106 h 8440"/>
              <a:gd name="connsiteX2" fmla="*/ 1772 w 10000"/>
              <a:gd name="connsiteY2" fmla="*/ 3020 h 8440"/>
              <a:gd name="connsiteX3" fmla="*/ 3128 w 10000"/>
              <a:gd name="connsiteY3" fmla="*/ 945 h 8440"/>
              <a:gd name="connsiteX4" fmla="*/ 5619 w 10000"/>
              <a:gd name="connsiteY4" fmla="*/ 407 h 8440"/>
              <a:gd name="connsiteX5" fmla="*/ 7573 w 10000"/>
              <a:gd name="connsiteY5" fmla="*/ 625 h 8440"/>
              <a:gd name="connsiteX6" fmla="*/ 7750 w 10000"/>
              <a:gd name="connsiteY6" fmla="*/ 417 h 8440"/>
              <a:gd name="connsiteX7" fmla="*/ 8994 w 10000"/>
              <a:gd name="connsiteY7" fmla="*/ 0 h 8440"/>
              <a:gd name="connsiteX8" fmla="*/ 9053 w 10000"/>
              <a:gd name="connsiteY8" fmla="*/ 0 h 8440"/>
              <a:gd name="connsiteX9" fmla="*/ 9526 w 10000"/>
              <a:gd name="connsiteY9" fmla="*/ 2918 h 8440"/>
              <a:gd name="connsiteX10" fmla="*/ 9645 w 10000"/>
              <a:gd name="connsiteY10" fmla="*/ 3751 h 8440"/>
              <a:gd name="connsiteX11" fmla="*/ 9763 w 10000"/>
              <a:gd name="connsiteY11" fmla="*/ 4167 h 8440"/>
              <a:gd name="connsiteX12" fmla="*/ 10000 w 10000"/>
              <a:gd name="connsiteY12" fmla="*/ 6042 h 8440"/>
              <a:gd name="connsiteX13" fmla="*/ 9763 w 10000"/>
              <a:gd name="connsiteY13" fmla="*/ 6251 h 8440"/>
              <a:gd name="connsiteX14" fmla="*/ 9882 w 10000"/>
              <a:gd name="connsiteY14" fmla="*/ 6874 h 8440"/>
              <a:gd name="connsiteX15" fmla="*/ 9882 w 10000"/>
              <a:gd name="connsiteY15" fmla="*/ 7085 h 8440"/>
              <a:gd name="connsiteX16" fmla="*/ 9882 w 10000"/>
              <a:gd name="connsiteY16" fmla="*/ 7085 h 8440"/>
              <a:gd name="connsiteX17" fmla="*/ 8165 w 10000"/>
              <a:gd name="connsiteY17" fmla="*/ 8334 h 8440"/>
              <a:gd name="connsiteX18" fmla="*/ 7928 w 10000"/>
              <a:gd name="connsiteY18" fmla="*/ 8334 h 8440"/>
              <a:gd name="connsiteX19" fmla="*/ 7573 w 10000"/>
              <a:gd name="connsiteY19" fmla="*/ 7918 h 8440"/>
              <a:gd name="connsiteX20" fmla="*/ 3968 w 10000"/>
              <a:gd name="connsiteY20" fmla="*/ 8066 h 8440"/>
              <a:gd name="connsiteX21" fmla="*/ 2304 w 10000"/>
              <a:gd name="connsiteY21" fmla="*/ 8334 h 8440"/>
              <a:gd name="connsiteX0" fmla="*/ 2309 w 10005"/>
              <a:gd name="connsiteY0" fmla="*/ 9874 h 10000"/>
              <a:gd name="connsiteX1" fmla="*/ 1240 w 10005"/>
              <a:gd name="connsiteY1" fmla="*/ 8645 h 10000"/>
              <a:gd name="connsiteX2" fmla="*/ 5 w 10005"/>
              <a:gd name="connsiteY2" fmla="*/ 7235 h 10000"/>
              <a:gd name="connsiteX3" fmla="*/ 1777 w 10005"/>
              <a:gd name="connsiteY3" fmla="*/ 3578 h 10000"/>
              <a:gd name="connsiteX4" fmla="*/ 3133 w 10005"/>
              <a:gd name="connsiteY4" fmla="*/ 1120 h 10000"/>
              <a:gd name="connsiteX5" fmla="*/ 5624 w 10005"/>
              <a:gd name="connsiteY5" fmla="*/ 482 h 10000"/>
              <a:gd name="connsiteX6" fmla="*/ 7578 w 10005"/>
              <a:gd name="connsiteY6" fmla="*/ 741 h 10000"/>
              <a:gd name="connsiteX7" fmla="*/ 7755 w 10005"/>
              <a:gd name="connsiteY7" fmla="*/ 494 h 10000"/>
              <a:gd name="connsiteX8" fmla="*/ 8999 w 10005"/>
              <a:gd name="connsiteY8" fmla="*/ 0 h 10000"/>
              <a:gd name="connsiteX9" fmla="*/ 9058 w 10005"/>
              <a:gd name="connsiteY9" fmla="*/ 0 h 10000"/>
              <a:gd name="connsiteX10" fmla="*/ 9531 w 10005"/>
              <a:gd name="connsiteY10" fmla="*/ 3457 h 10000"/>
              <a:gd name="connsiteX11" fmla="*/ 9650 w 10005"/>
              <a:gd name="connsiteY11" fmla="*/ 4444 h 10000"/>
              <a:gd name="connsiteX12" fmla="*/ 9768 w 10005"/>
              <a:gd name="connsiteY12" fmla="*/ 4937 h 10000"/>
              <a:gd name="connsiteX13" fmla="*/ 10005 w 10005"/>
              <a:gd name="connsiteY13" fmla="*/ 7159 h 10000"/>
              <a:gd name="connsiteX14" fmla="*/ 9768 w 10005"/>
              <a:gd name="connsiteY14" fmla="*/ 7406 h 10000"/>
              <a:gd name="connsiteX15" fmla="*/ 9887 w 10005"/>
              <a:gd name="connsiteY15" fmla="*/ 8145 h 10000"/>
              <a:gd name="connsiteX16" fmla="*/ 9887 w 10005"/>
              <a:gd name="connsiteY16" fmla="*/ 8395 h 10000"/>
              <a:gd name="connsiteX17" fmla="*/ 9887 w 10005"/>
              <a:gd name="connsiteY17" fmla="*/ 8395 h 10000"/>
              <a:gd name="connsiteX18" fmla="*/ 8170 w 10005"/>
              <a:gd name="connsiteY18" fmla="*/ 9874 h 10000"/>
              <a:gd name="connsiteX19" fmla="*/ 7933 w 10005"/>
              <a:gd name="connsiteY19" fmla="*/ 9874 h 10000"/>
              <a:gd name="connsiteX20" fmla="*/ 7578 w 10005"/>
              <a:gd name="connsiteY20" fmla="*/ 9382 h 10000"/>
              <a:gd name="connsiteX21" fmla="*/ 3973 w 10005"/>
              <a:gd name="connsiteY21" fmla="*/ 9557 h 10000"/>
              <a:gd name="connsiteX22" fmla="*/ 2309 w 10005"/>
              <a:gd name="connsiteY22" fmla="*/ 9874 h 10000"/>
              <a:gd name="connsiteX0" fmla="*/ 2339 w 10035"/>
              <a:gd name="connsiteY0" fmla="*/ 9874 h 10000"/>
              <a:gd name="connsiteX1" fmla="*/ 396 w 10035"/>
              <a:gd name="connsiteY1" fmla="*/ 9557 h 10000"/>
              <a:gd name="connsiteX2" fmla="*/ 35 w 10035"/>
              <a:gd name="connsiteY2" fmla="*/ 7235 h 10000"/>
              <a:gd name="connsiteX3" fmla="*/ 1807 w 10035"/>
              <a:gd name="connsiteY3" fmla="*/ 3578 h 10000"/>
              <a:gd name="connsiteX4" fmla="*/ 3163 w 10035"/>
              <a:gd name="connsiteY4" fmla="*/ 1120 h 10000"/>
              <a:gd name="connsiteX5" fmla="*/ 5654 w 10035"/>
              <a:gd name="connsiteY5" fmla="*/ 482 h 10000"/>
              <a:gd name="connsiteX6" fmla="*/ 7608 w 10035"/>
              <a:gd name="connsiteY6" fmla="*/ 741 h 10000"/>
              <a:gd name="connsiteX7" fmla="*/ 7785 w 10035"/>
              <a:gd name="connsiteY7" fmla="*/ 494 h 10000"/>
              <a:gd name="connsiteX8" fmla="*/ 9029 w 10035"/>
              <a:gd name="connsiteY8" fmla="*/ 0 h 10000"/>
              <a:gd name="connsiteX9" fmla="*/ 9088 w 10035"/>
              <a:gd name="connsiteY9" fmla="*/ 0 h 10000"/>
              <a:gd name="connsiteX10" fmla="*/ 9561 w 10035"/>
              <a:gd name="connsiteY10" fmla="*/ 3457 h 10000"/>
              <a:gd name="connsiteX11" fmla="*/ 9680 w 10035"/>
              <a:gd name="connsiteY11" fmla="*/ 4444 h 10000"/>
              <a:gd name="connsiteX12" fmla="*/ 9798 w 10035"/>
              <a:gd name="connsiteY12" fmla="*/ 4937 h 10000"/>
              <a:gd name="connsiteX13" fmla="*/ 10035 w 10035"/>
              <a:gd name="connsiteY13" fmla="*/ 7159 h 10000"/>
              <a:gd name="connsiteX14" fmla="*/ 9798 w 10035"/>
              <a:gd name="connsiteY14" fmla="*/ 7406 h 10000"/>
              <a:gd name="connsiteX15" fmla="*/ 9917 w 10035"/>
              <a:gd name="connsiteY15" fmla="*/ 8145 h 10000"/>
              <a:gd name="connsiteX16" fmla="*/ 9917 w 10035"/>
              <a:gd name="connsiteY16" fmla="*/ 8395 h 10000"/>
              <a:gd name="connsiteX17" fmla="*/ 9917 w 10035"/>
              <a:gd name="connsiteY17" fmla="*/ 8395 h 10000"/>
              <a:gd name="connsiteX18" fmla="*/ 8200 w 10035"/>
              <a:gd name="connsiteY18" fmla="*/ 9874 h 10000"/>
              <a:gd name="connsiteX19" fmla="*/ 7963 w 10035"/>
              <a:gd name="connsiteY19" fmla="*/ 9874 h 10000"/>
              <a:gd name="connsiteX20" fmla="*/ 7608 w 10035"/>
              <a:gd name="connsiteY20" fmla="*/ 9382 h 10000"/>
              <a:gd name="connsiteX21" fmla="*/ 4003 w 10035"/>
              <a:gd name="connsiteY21" fmla="*/ 9557 h 10000"/>
              <a:gd name="connsiteX22" fmla="*/ 2339 w 10035"/>
              <a:gd name="connsiteY22" fmla="*/ 9874 h 10000"/>
              <a:gd name="connsiteX0" fmla="*/ 2339 w 10035"/>
              <a:gd name="connsiteY0" fmla="*/ 9874 h 10000"/>
              <a:gd name="connsiteX1" fmla="*/ 396 w 10035"/>
              <a:gd name="connsiteY1" fmla="*/ 9557 h 10000"/>
              <a:gd name="connsiteX2" fmla="*/ 35 w 10035"/>
              <a:gd name="connsiteY2" fmla="*/ 7235 h 10000"/>
              <a:gd name="connsiteX3" fmla="*/ 942 w 10035"/>
              <a:gd name="connsiteY3" fmla="*/ 6138 h 10000"/>
              <a:gd name="connsiteX4" fmla="*/ 1807 w 10035"/>
              <a:gd name="connsiteY4" fmla="*/ 3578 h 10000"/>
              <a:gd name="connsiteX5" fmla="*/ 3163 w 10035"/>
              <a:gd name="connsiteY5" fmla="*/ 1120 h 10000"/>
              <a:gd name="connsiteX6" fmla="*/ 5654 w 10035"/>
              <a:gd name="connsiteY6" fmla="*/ 482 h 10000"/>
              <a:gd name="connsiteX7" fmla="*/ 7608 w 10035"/>
              <a:gd name="connsiteY7" fmla="*/ 741 h 10000"/>
              <a:gd name="connsiteX8" fmla="*/ 7785 w 10035"/>
              <a:gd name="connsiteY8" fmla="*/ 494 h 10000"/>
              <a:gd name="connsiteX9" fmla="*/ 9029 w 10035"/>
              <a:gd name="connsiteY9" fmla="*/ 0 h 10000"/>
              <a:gd name="connsiteX10" fmla="*/ 9088 w 10035"/>
              <a:gd name="connsiteY10" fmla="*/ 0 h 10000"/>
              <a:gd name="connsiteX11" fmla="*/ 9561 w 10035"/>
              <a:gd name="connsiteY11" fmla="*/ 3457 h 10000"/>
              <a:gd name="connsiteX12" fmla="*/ 9680 w 10035"/>
              <a:gd name="connsiteY12" fmla="*/ 4444 h 10000"/>
              <a:gd name="connsiteX13" fmla="*/ 9798 w 10035"/>
              <a:gd name="connsiteY13" fmla="*/ 4937 h 10000"/>
              <a:gd name="connsiteX14" fmla="*/ 10035 w 10035"/>
              <a:gd name="connsiteY14" fmla="*/ 7159 h 10000"/>
              <a:gd name="connsiteX15" fmla="*/ 9798 w 10035"/>
              <a:gd name="connsiteY15" fmla="*/ 7406 h 10000"/>
              <a:gd name="connsiteX16" fmla="*/ 9917 w 10035"/>
              <a:gd name="connsiteY16" fmla="*/ 8145 h 10000"/>
              <a:gd name="connsiteX17" fmla="*/ 9917 w 10035"/>
              <a:gd name="connsiteY17" fmla="*/ 8395 h 10000"/>
              <a:gd name="connsiteX18" fmla="*/ 9917 w 10035"/>
              <a:gd name="connsiteY18" fmla="*/ 8395 h 10000"/>
              <a:gd name="connsiteX19" fmla="*/ 8200 w 10035"/>
              <a:gd name="connsiteY19" fmla="*/ 9874 h 10000"/>
              <a:gd name="connsiteX20" fmla="*/ 7963 w 10035"/>
              <a:gd name="connsiteY20" fmla="*/ 9874 h 10000"/>
              <a:gd name="connsiteX21" fmla="*/ 7608 w 10035"/>
              <a:gd name="connsiteY21" fmla="*/ 9382 h 10000"/>
              <a:gd name="connsiteX22" fmla="*/ 4003 w 10035"/>
              <a:gd name="connsiteY22" fmla="*/ 9557 h 10000"/>
              <a:gd name="connsiteX23" fmla="*/ 2339 w 10035"/>
              <a:gd name="connsiteY23" fmla="*/ 9874 h 10000"/>
              <a:gd name="connsiteX0" fmla="*/ 2339 w 10035"/>
              <a:gd name="connsiteY0" fmla="*/ 9874 h 10000"/>
              <a:gd name="connsiteX1" fmla="*/ 396 w 10035"/>
              <a:gd name="connsiteY1" fmla="*/ 9557 h 10000"/>
              <a:gd name="connsiteX2" fmla="*/ 35 w 10035"/>
              <a:gd name="connsiteY2" fmla="*/ 6551 h 10000"/>
              <a:gd name="connsiteX3" fmla="*/ 942 w 10035"/>
              <a:gd name="connsiteY3" fmla="*/ 6138 h 10000"/>
              <a:gd name="connsiteX4" fmla="*/ 1807 w 10035"/>
              <a:gd name="connsiteY4" fmla="*/ 3578 h 10000"/>
              <a:gd name="connsiteX5" fmla="*/ 3163 w 10035"/>
              <a:gd name="connsiteY5" fmla="*/ 1120 h 10000"/>
              <a:gd name="connsiteX6" fmla="*/ 5654 w 10035"/>
              <a:gd name="connsiteY6" fmla="*/ 482 h 10000"/>
              <a:gd name="connsiteX7" fmla="*/ 7608 w 10035"/>
              <a:gd name="connsiteY7" fmla="*/ 741 h 10000"/>
              <a:gd name="connsiteX8" fmla="*/ 7785 w 10035"/>
              <a:gd name="connsiteY8" fmla="*/ 494 h 10000"/>
              <a:gd name="connsiteX9" fmla="*/ 9029 w 10035"/>
              <a:gd name="connsiteY9" fmla="*/ 0 h 10000"/>
              <a:gd name="connsiteX10" fmla="*/ 9088 w 10035"/>
              <a:gd name="connsiteY10" fmla="*/ 0 h 10000"/>
              <a:gd name="connsiteX11" fmla="*/ 9561 w 10035"/>
              <a:gd name="connsiteY11" fmla="*/ 3457 h 10000"/>
              <a:gd name="connsiteX12" fmla="*/ 9680 w 10035"/>
              <a:gd name="connsiteY12" fmla="*/ 4444 h 10000"/>
              <a:gd name="connsiteX13" fmla="*/ 9798 w 10035"/>
              <a:gd name="connsiteY13" fmla="*/ 4937 h 10000"/>
              <a:gd name="connsiteX14" fmla="*/ 10035 w 10035"/>
              <a:gd name="connsiteY14" fmla="*/ 7159 h 10000"/>
              <a:gd name="connsiteX15" fmla="*/ 9798 w 10035"/>
              <a:gd name="connsiteY15" fmla="*/ 7406 h 10000"/>
              <a:gd name="connsiteX16" fmla="*/ 9917 w 10035"/>
              <a:gd name="connsiteY16" fmla="*/ 8145 h 10000"/>
              <a:gd name="connsiteX17" fmla="*/ 9917 w 10035"/>
              <a:gd name="connsiteY17" fmla="*/ 8395 h 10000"/>
              <a:gd name="connsiteX18" fmla="*/ 9917 w 10035"/>
              <a:gd name="connsiteY18" fmla="*/ 8395 h 10000"/>
              <a:gd name="connsiteX19" fmla="*/ 8200 w 10035"/>
              <a:gd name="connsiteY19" fmla="*/ 9874 h 10000"/>
              <a:gd name="connsiteX20" fmla="*/ 7963 w 10035"/>
              <a:gd name="connsiteY20" fmla="*/ 9874 h 10000"/>
              <a:gd name="connsiteX21" fmla="*/ 7608 w 10035"/>
              <a:gd name="connsiteY21" fmla="*/ 9382 h 10000"/>
              <a:gd name="connsiteX22" fmla="*/ 4003 w 10035"/>
              <a:gd name="connsiteY22" fmla="*/ 9557 h 10000"/>
              <a:gd name="connsiteX23" fmla="*/ 2339 w 10035"/>
              <a:gd name="connsiteY23" fmla="*/ 98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35" h="10000">
                <a:moveTo>
                  <a:pt x="2339" y="9874"/>
                </a:moveTo>
                <a:cubicBezTo>
                  <a:pt x="1884" y="9722"/>
                  <a:pt x="780" y="9997"/>
                  <a:pt x="396" y="9557"/>
                </a:cubicBezTo>
                <a:cubicBezTo>
                  <a:pt x="12" y="9117"/>
                  <a:pt x="-56" y="7121"/>
                  <a:pt x="35" y="6551"/>
                </a:cubicBezTo>
                <a:lnTo>
                  <a:pt x="942" y="6138"/>
                </a:lnTo>
                <a:lnTo>
                  <a:pt x="1807" y="3578"/>
                </a:lnTo>
                <a:lnTo>
                  <a:pt x="3163" y="1120"/>
                </a:lnTo>
                <a:lnTo>
                  <a:pt x="5654" y="482"/>
                </a:lnTo>
                <a:lnTo>
                  <a:pt x="7608" y="741"/>
                </a:lnTo>
                <a:lnTo>
                  <a:pt x="7785" y="494"/>
                </a:lnTo>
                <a:lnTo>
                  <a:pt x="9029" y="0"/>
                </a:lnTo>
                <a:lnTo>
                  <a:pt x="9088" y="0"/>
                </a:lnTo>
                <a:cubicBezTo>
                  <a:pt x="9246" y="1152"/>
                  <a:pt x="9403" y="2306"/>
                  <a:pt x="9561" y="3457"/>
                </a:cubicBezTo>
                <a:cubicBezTo>
                  <a:pt x="9601" y="3786"/>
                  <a:pt x="9640" y="4115"/>
                  <a:pt x="9680" y="4444"/>
                </a:cubicBezTo>
                <a:cubicBezTo>
                  <a:pt x="9719" y="4608"/>
                  <a:pt x="9759" y="4773"/>
                  <a:pt x="9798" y="4937"/>
                </a:cubicBezTo>
                <a:lnTo>
                  <a:pt x="10035" y="7159"/>
                </a:lnTo>
                <a:lnTo>
                  <a:pt x="9798" y="7406"/>
                </a:lnTo>
                <a:cubicBezTo>
                  <a:pt x="9838" y="7653"/>
                  <a:pt x="9877" y="7898"/>
                  <a:pt x="9917" y="8145"/>
                </a:cubicBezTo>
                <a:lnTo>
                  <a:pt x="9917" y="8395"/>
                </a:lnTo>
                <a:lnTo>
                  <a:pt x="9917" y="8395"/>
                </a:lnTo>
                <a:lnTo>
                  <a:pt x="8200" y="9874"/>
                </a:lnTo>
                <a:lnTo>
                  <a:pt x="7963" y="9874"/>
                </a:lnTo>
                <a:lnTo>
                  <a:pt x="7608" y="9382"/>
                </a:lnTo>
                <a:cubicBezTo>
                  <a:pt x="6948" y="9745"/>
                  <a:pt x="4851" y="9146"/>
                  <a:pt x="4003" y="9557"/>
                </a:cubicBezTo>
                <a:cubicBezTo>
                  <a:pt x="3125" y="9639"/>
                  <a:pt x="3000" y="10262"/>
                  <a:pt x="2339" y="9874"/>
                </a:cubicBezTo>
                <a:close/>
              </a:path>
            </a:pathLst>
          </a:custGeom>
          <a:solidFill>
            <a:schemeClr val="accent1">
              <a:lumMod val="60000"/>
              <a:lumOff val="40000"/>
            </a:schemeClr>
          </a:solidFill>
          <a:ln w="12700" cap="rnd">
            <a:solidFill>
              <a:srgbClr val="FFFFFF"/>
            </a:solidFill>
            <a:prstDash val="solid"/>
            <a:round/>
            <a:headEnd/>
            <a:tailEnd/>
          </a:ln>
          <a:effectLst>
            <a:outerShdw blurRad="50800" dist="38100" dir="2700000" algn="tl" rotWithShape="0">
              <a:prstClr val="black">
                <a:alpha val="40000"/>
              </a:prstClr>
            </a:outerShdw>
          </a:effectLst>
        </p:spPr>
        <p:txBody>
          <a:bodyPr/>
          <a:lstStyle/>
          <a:p>
            <a:pPr>
              <a:defRPr/>
            </a:pPr>
            <a:endParaRPr lang="en-US" sz="1350" kern="0">
              <a:solidFill>
                <a:sysClr val="windowText" lastClr="000000"/>
              </a:solidFill>
              <a:latin typeface="Calibri"/>
            </a:endParaRPr>
          </a:p>
        </p:txBody>
      </p:sp>
      <p:sp>
        <p:nvSpPr>
          <p:cNvPr id="180" name="Freeform 398"/>
          <p:cNvSpPr>
            <a:spLocks/>
          </p:cNvSpPr>
          <p:nvPr/>
        </p:nvSpPr>
        <p:spPr bwMode="auto">
          <a:xfrm flipH="1">
            <a:off x="7728348" y="5645944"/>
            <a:ext cx="110728" cy="34529"/>
          </a:xfrm>
          <a:custGeom>
            <a:avLst/>
            <a:gdLst>
              <a:gd name="connsiteX0" fmla="*/ 7083 w 10000"/>
              <a:gd name="connsiteY0" fmla="*/ 8485 h 10000"/>
              <a:gd name="connsiteX1" fmla="*/ 4167 w 10000"/>
              <a:gd name="connsiteY1" fmla="*/ 10000 h 10000"/>
              <a:gd name="connsiteX2" fmla="*/ 3542 w 10000"/>
              <a:gd name="connsiteY2" fmla="*/ 8788 h 10000"/>
              <a:gd name="connsiteX3" fmla="*/ 3333 w 10000"/>
              <a:gd name="connsiteY3" fmla="*/ 6061 h 10000"/>
              <a:gd name="connsiteX4" fmla="*/ 2708 w 10000"/>
              <a:gd name="connsiteY4" fmla="*/ 5152 h 10000"/>
              <a:gd name="connsiteX5" fmla="*/ 2500 w 10000"/>
              <a:gd name="connsiteY5" fmla="*/ 5455 h 10000"/>
              <a:gd name="connsiteX6" fmla="*/ 833 w 10000"/>
              <a:gd name="connsiteY6" fmla="*/ 4848 h 10000"/>
              <a:gd name="connsiteX7" fmla="*/ 0 w 10000"/>
              <a:gd name="connsiteY7" fmla="*/ 2727 h 10000"/>
              <a:gd name="connsiteX8" fmla="*/ 625 w 10000"/>
              <a:gd name="connsiteY8" fmla="*/ 303 h 10000"/>
              <a:gd name="connsiteX9" fmla="*/ 1458 w 10000"/>
              <a:gd name="connsiteY9" fmla="*/ 0 h 10000"/>
              <a:gd name="connsiteX10" fmla="*/ 2500 w 10000"/>
              <a:gd name="connsiteY10" fmla="*/ 1212 h 10000"/>
              <a:gd name="connsiteX11" fmla="*/ 3125 w 10000"/>
              <a:gd name="connsiteY11" fmla="*/ 2727 h 10000"/>
              <a:gd name="connsiteX12" fmla="*/ 4792 w 10000"/>
              <a:gd name="connsiteY12" fmla="*/ 1818 h 10000"/>
              <a:gd name="connsiteX13" fmla="*/ 6250 w 10000"/>
              <a:gd name="connsiteY13" fmla="*/ 2424 h 10000"/>
              <a:gd name="connsiteX14" fmla="*/ 9792 w 10000"/>
              <a:gd name="connsiteY14" fmla="*/ 4848 h 10000"/>
              <a:gd name="connsiteX15" fmla="*/ 10000 w 10000"/>
              <a:gd name="connsiteY15" fmla="*/ 6061 h 10000"/>
              <a:gd name="connsiteX16" fmla="*/ 9375 w 10000"/>
              <a:gd name="connsiteY16" fmla="*/ 7879 h 10000"/>
              <a:gd name="connsiteX17" fmla="*/ 7917 w 10000"/>
              <a:gd name="connsiteY17" fmla="*/ 8788 h 10000"/>
              <a:gd name="connsiteX18" fmla="*/ 7083 w 10000"/>
              <a:gd name="connsiteY18" fmla="*/ 8485 h 10000"/>
              <a:gd name="connsiteX0" fmla="*/ 7083 w 10000"/>
              <a:gd name="connsiteY0" fmla="*/ 8485 h 8788"/>
              <a:gd name="connsiteX1" fmla="*/ 3542 w 10000"/>
              <a:gd name="connsiteY1" fmla="*/ 8788 h 8788"/>
              <a:gd name="connsiteX2" fmla="*/ 3333 w 10000"/>
              <a:gd name="connsiteY2" fmla="*/ 6061 h 8788"/>
              <a:gd name="connsiteX3" fmla="*/ 2708 w 10000"/>
              <a:gd name="connsiteY3" fmla="*/ 5152 h 8788"/>
              <a:gd name="connsiteX4" fmla="*/ 2500 w 10000"/>
              <a:gd name="connsiteY4" fmla="*/ 5455 h 8788"/>
              <a:gd name="connsiteX5" fmla="*/ 833 w 10000"/>
              <a:gd name="connsiteY5" fmla="*/ 4848 h 8788"/>
              <a:gd name="connsiteX6" fmla="*/ 0 w 10000"/>
              <a:gd name="connsiteY6" fmla="*/ 2727 h 8788"/>
              <a:gd name="connsiteX7" fmla="*/ 625 w 10000"/>
              <a:gd name="connsiteY7" fmla="*/ 303 h 8788"/>
              <a:gd name="connsiteX8" fmla="*/ 1458 w 10000"/>
              <a:gd name="connsiteY8" fmla="*/ 0 h 8788"/>
              <a:gd name="connsiteX9" fmla="*/ 2500 w 10000"/>
              <a:gd name="connsiteY9" fmla="*/ 1212 h 8788"/>
              <a:gd name="connsiteX10" fmla="*/ 3125 w 10000"/>
              <a:gd name="connsiteY10" fmla="*/ 2727 h 8788"/>
              <a:gd name="connsiteX11" fmla="*/ 4792 w 10000"/>
              <a:gd name="connsiteY11" fmla="*/ 1818 h 8788"/>
              <a:gd name="connsiteX12" fmla="*/ 6250 w 10000"/>
              <a:gd name="connsiteY12" fmla="*/ 2424 h 8788"/>
              <a:gd name="connsiteX13" fmla="*/ 9792 w 10000"/>
              <a:gd name="connsiteY13" fmla="*/ 4848 h 8788"/>
              <a:gd name="connsiteX14" fmla="*/ 10000 w 10000"/>
              <a:gd name="connsiteY14" fmla="*/ 6061 h 8788"/>
              <a:gd name="connsiteX15" fmla="*/ 9375 w 10000"/>
              <a:gd name="connsiteY15" fmla="*/ 7879 h 8788"/>
              <a:gd name="connsiteX16" fmla="*/ 7917 w 10000"/>
              <a:gd name="connsiteY16" fmla="*/ 8788 h 8788"/>
              <a:gd name="connsiteX17" fmla="*/ 7083 w 10000"/>
              <a:gd name="connsiteY17" fmla="*/ 8485 h 8788"/>
              <a:gd name="connsiteX0" fmla="*/ 7083 w 10000"/>
              <a:gd name="connsiteY0" fmla="*/ 9655 h 10000"/>
              <a:gd name="connsiteX1" fmla="*/ 3333 w 10000"/>
              <a:gd name="connsiteY1" fmla="*/ 6897 h 10000"/>
              <a:gd name="connsiteX2" fmla="*/ 2708 w 10000"/>
              <a:gd name="connsiteY2" fmla="*/ 5863 h 10000"/>
              <a:gd name="connsiteX3" fmla="*/ 2500 w 10000"/>
              <a:gd name="connsiteY3" fmla="*/ 6207 h 10000"/>
              <a:gd name="connsiteX4" fmla="*/ 833 w 10000"/>
              <a:gd name="connsiteY4" fmla="*/ 5517 h 10000"/>
              <a:gd name="connsiteX5" fmla="*/ 0 w 10000"/>
              <a:gd name="connsiteY5" fmla="*/ 3103 h 10000"/>
              <a:gd name="connsiteX6" fmla="*/ 625 w 10000"/>
              <a:gd name="connsiteY6" fmla="*/ 345 h 10000"/>
              <a:gd name="connsiteX7" fmla="*/ 1458 w 10000"/>
              <a:gd name="connsiteY7" fmla="*/ 0 h 10000"/>
              <a:gd name="connsiteX8" fmla="*/ 2500 w 10000"/>
              <a:gd name="connsiteY8" fmla="*/ 1379 h 10000"/>
              <a:gd name="connsiteX9" fmla="*/ 3125 w 10000"/>
              <a:gd name="connsiteY9" fmla="*/ 3103 h 10000"/>
              <a:gd name="connsiteX10" fmla="*/ 4792 w 10000"/>
              <a:gd name="connsiteY10" fmla="*/ 2069 h 10000"/>
              <a:gd name="connsiteX11" fmla="*/ 6250 w 10000"/>
              <a:gd name="connsiteY11" fmla="*/ 2758 h 10000"/>
              <a:gd name="connsiteX12" fmla="*/ 9792 w 10000"/>
              <a:gd name="connsiteY12" fmla="*/ 5517 h 10000"/>
              <a:gd name="connsiteX13" fmla="*/ 10000 w 10000"/>
              <a:gd name="connsiteY13" fmla="*/ 6897 h 10000"/>
              <a:gd name="connsiteX14" fmla="*/ 9375 w 10000"/>
              <a:gd name="connsiteY14" fmla="*/ 8966 h 10000"/>
              <a:gd name="connsiteX15" fmla="*/ 7917 w 10000"/>
              <a:gd name="connsiteY15" fmla="*/ 10000 h 10000"/>
              <a:gd name="connsiteX16" fmla="*/ 7083 w 10000"/>
              <a:gd name="connsiteY16" fmla="*/ 9655 h 10000"/>
              <a:gd name="connsiteX0" fmla="*/ 7083 w 10000"/>
              <a:gd name="connsiteY0" fmla="*/ 9310 h 9655"/>
              <a:gd name="connsiteX1" fmla="*/ 3333 w 10000"/>
              <a:gd name="connsiteY1" fmla="*/ 6552 h 9655"/>
              <a:gd name="connsiteX2" fmla="*/ 2708 w 10000"/>
              <a:gd name="connsiteY2" fmla="*/ 5518 h 9655"/>
              <a:gd name="connsiteX3" fmla="*/ 2500 w 10000"/>
              <a:gd name="connsiteY3" fmla="*/ 5862 h 9655"/>
              <a:gd name="connsiteX4" fmla="*/ 833 w 10000"/>
              <a:gd name="connsiteY4" fmla="*/ 5172 h 9655"/>
              <a:gd name="connsiteX5" fmla="*/ 0 w 10000"/>
              <a:gd name="connsiteY5" fmla="*/ 2758 h 9655"/>
              <a:gd name="connsiteX6" fmla="*/ 625 w 10000"/>
              <a:gd name="connsiteY6" fmla="*/ 0 h 9655"/>
              <a:gd name="connsiteX7" fmla="*/ 2500 w 10000"/>
              <a:gd name="connsiteY7" fmla="*/ 1034 h 9655"/>
              <a:gd name="connsiteX8" fmla="*/ 3125 w 10000"/>
              <a:gd name="connsiteY8" fmla="*/ 2758 h 9655"/>
              <a:gd name="connsiteX9" fmla="*/ 4792 w 10000"/>
              <a:gd name="connsiteY9" fmla="*/ 1724 h 9655"/>
              <a:gd name="connsiteX10" fmla="*/ 6250 w 10000"/>
              <a:gd name="connsiteY10" fmla="*/ 2413 h 9655"/>
              <a:gd name="connsiteX11" fmla="*/ 9792 w 10000"/>
              <a:gd name="connsiteY11" fmla="*/ 5172 h 9655"/>
              <a:gd name="connsiteX12" fmla="*/ 10000 w 10000"/>
              <a:gd name="connsiteY12" fmla="*/ 6552 h 9655"/>
              <a:gd name="connsiteX13" fmla="*/ 9375 w 10000"/>
              <a:gd name="connsiteY13" fmla="*/ 8621 h 9655"/>
              <a:gd name="connsiteX14" fmla="*/ 7917 w 10000"/>
              <a:gd name="connsiteY14" fmla="*/ 9655 h 9655"/>
              <a:gd name="connsiteX15" fmla="*/ 7083 w 10000"/>
              <a:gd name="connsiteY15" fmla="*/ 9310 h 9655"/>
              <a:gd name="connsiteX0" fmla="*/ 7083 w 10000"/>
              <a:gd name="connsiteY0" fmla="*/ 8572 h 8929"/>
              <a:gd name="connsiteX1" fmla="*/ 3333 w 10000"/>
              <a:gd name="connsiteY1" fmla="*/ 5715 h 8929"/>
              <a:gd name="connsiteX2" fmla="*/ 2708 w 10000"/>
              <a:gd name="connsiteY2" fmla="*/ 4644 h 8929"/>
              <a:gd name="connsiteX3" fmla="*/ 2500 w 10000"/>
              <a:gd name="connsiteY3" fmla="*/ 5000 h 8929"/>
              <a:gd name="connsiteX4" fmla="*/ 833 w 10000"/>
              <a:gd name="connsiteY4" fmla="*/ 4286 h 8929"/>
              <a:gd name="connsiteX5" fmla="*/ 0 w 10000"/>
              <a:gd name="connsiteY5" fmla="*/ 1786 h 8929"/>
              <a:gd name="connsiteX6" fmla="*/ 2500 w 10000"/>
              <a:gd name="connsiteY6" fmla="*/ 0 h 8929"/>
              <a:gd name="connsiteX7" fmla="*/ 3125 w 10000"/>
              <a:gd name="connsiteY7" fmla="*/ 1786 h 8929"/>
              <a:gd name="connsiteX8" fmla="*/ 4792 w 10000"/>
              <a:gd name="connsiteY8" fmla="*/ 715 h 8929"/>
              <a:gd name="connsiteX9" fmla="*/ 6250 w 10000"/>
              <a:gd name="connsiteY9" fmla="*/ 1428 h 8929"/>
              <a:gd name="connsiteX10" fmla="*/ 9792 w 10000"/>
              <a:gd name="connsiteY10" fmla="*/ 4286 h 8929"/>
              <a:gd name="connsiteX11" fmla="*/ 10000 w 10000"/>
              <a:gd name="connsiteY11" fmla="*/ 5715 h 8929"/>
              <a:gd name="connsiteX12" fmla="*/ 9375 w 10000"/>
              <a:gd name="connsiteY12" fmla="*/ 7858 h 8929"/>
              <a:gd name="connsiteX13" fmla="*/ 7917 w 10000"/>
              <a:gd name="connsiteY13" fmla="*/ 8929 h 8929"/>
              <a:gd name="connsiteX14" fmla="*/ 7083 w 10000"/>
              <a:gd name="connsiteY14" fmla="*/ 8572 h 8929"/>
              <a:gd name="connsiteX0" fmla="*/ 7083 w 10000"/>
              <a:gd name="connsiteY0" fmla="*/ 8799 h 9199"/>
              <a:gd name="connsiteX1" fmla="*/ 3333 w 10000"/>
              <a:gd name="connsiteY1" fmla="*/ 5599 h 9199"/>
              <a:gd name="connsiteX2" fmla="*/ 2708 w 10000"/>
              <a:gd name="connsiteY2" fmla="*/ 4400 h 9199"/>
              <a:gd name="connsiteX3" fmla="*/ 2500 w 10000"/>
              <a:gd name="connsiteY3" fmla="*/ 4799 h 9199"/>
              <a:gd name="connsiteX4" fmla="*/ 833 w 10000"/>
              <a:gd name="connsiteY4" fmla="*/ 3999 h 9199"/>
              <a:gd name="connsiteX5" fmla="*/ 0 w 10000"/>
              <a:gd name="connsiteY5" fmla="*/ 1199 h 9199"/>
              <a:gd name="connsiteX6" fmla="*/ 3125 w 10000"/>
              <a:gd name="connsiteY6" fmla="*/ 1199 h 9199"/>
              <a:gd name="connsiteX7" fmla="*/ 4792 w 10000"/>
              <a:gd name="connsiteY7" fmla="*/ 0 h 9199"/>
              <a:gd name="connsiteX8" fmla="*/ 6250 w 10000"/>
              <a:gd name="connsiteY8" fmla="*/ 798 h 9199"/>
              <a:gd name="connsiteX9" fmla="*/ 9792 w 10000"/>
              <a:gd name="connsiteY9" fmla="*/ 3999 h 9199"/>
              <a:gd name="connsiteX10" fmla="*/ 10000 w 10000"/>
              <a:gd name="connsiteY10" fmla="*/ 5599 h 9199"/>
              <a:gd name="connsiteX11" fmla="*/ 9375 w 10000"/>
              <a:gd name="connsiteY11" fmla="*/ 8000 h 9199"/>
              <a:gd name="connsiteX12" fmla="*/ 7917 w 10000"/>
              <a:gd name="connsiteY12" fmla="*/ 9199 h 9199"/>
              <a:gd name="connsiteX13" fmla="*/ 7083 w 10000"/>
              <a:gd name="connsiteY13" fmla="*/ 8799 h 9199"/>
              <a:gd name="connsiteX0" fmla="*/ 7083 w 10000"/>
              <a:gd name="connsiteY0" fmla="*/ 9565 h 10000"/>
              <a:gd name="connsiteX1" fmla="*/ 3333 w 10000"/>
              <a:gd name="connsiteY1" fmla="*/ 6087 h 10000"/>
              <a:gd name="connsiteX2" fmla="*/ 2708 w 10000"/>
              <a:gd name="connsiteY2" fmla="*/ 4783 h 10000"/>
              <a:gd name="connsiteX3" fmla="*/ 2500 w 10000"/>
              <a:gd name="connsiteY3" fmla="*/ 5217 h 10000"/>
              <a:gd name="connsiteX4" fmla="*/ 833 w 10000"/>
              <a:gd name="connsiteY4" fmla="*/ 4347 h 10000"/>
              <a:gd name="connsiteX5" fmla="*/ 0 w 10000"/>
              <a:gd name="connsiteY5" fmla="*/ 1303 h 10000"/>
              <a:gd name="connsiteX6" fmla="*/ 3125 w 10000"/>
              <a:gd name="connsiteY6" fmla="*/ 1303 h 10000"/>
              <a:gd name="connsiteX7" fmla="*/ 4792 w 10000"/>
              <a:gd name="connsiteY7" fmla="*/ 0 h 10000"/>
              <a:gd name="connsiteX8" fmla="*/ 6250 w 10000"/>
              <a:gd name="connsiteY8" fmla="*/ 867 h 10000"/>
              <a:gd name="connsiteX9" fmla="*/ 9792 w 10000"/>
              <a:gd name="connsiteY9" fmla="*/ 4347 h 10000"/>
              <a:gd name="connsiteX10" fmla="*/ 10000 w 10000"/>
              <a:gd name="connsiteY10" fmla="*/ 6087 h 10000"/>
              <a:gd name="connsiteX11" fmla="*/ 8488 w 10000"/>
              <a:gd name="connsiteY11" fmla="*/ 7013 h 10000"/>
              <a:gd name="connsiteX12" fmla="*/ 7917 w 10000"/>
              <a:gd name="connsiteY12" fmla="*/ 10000 h 10000"/>
              <a:gd name="connsiteX13" fmla="*/ 7083 w 10000"/>
              <a:gd name="connsiteY13" fmla="*/ 9565 h 10000"/>
              <a:gd name="connsiteX0" fmla="*/ 7083 w 10000"/>
              <a:gd name="connsiteY0" fmla="*/ 9565 h 9565"/>
              <a:gd name="connsiteX1" fmla="*/ 3333 w 10000"/>
              <a:gd name="connsiteY1" fmla="*/ 6087 h 9565"/>
              <a:gd name="connsiteX2" fmla="*/ 2708 w 10000"/>
              <a:gd name="connsiteY2" fmla="*/ 4783 h 9565"/>
              <a:gd name="connsiteX3" fmla="*/ 2500 w 10000"/>
              <a:gd name="connsiteY3" fmla="*/ 5217 h 9565"/>
              <a:gd name="connsiteX4" fmla="*/ 833 w 10000"/>
              <a:gd name="connsiteY4" fmla="*/ 4347 h 9565"/>
              <a:gd name="connsiteX5" fmla="*/ 0 w 10000"/>
              <a:gd name="connsiteY5" fmla="*/ 1303 h 9565"/>
              <a:gd name="connsiteX6" fmla="*/ 3125 w 10000"/>
              <a:gd name="connsiteY6" fmla="*/ 1303 h 9565"/>
              <a:gd name="connsiteX7" fmla="*/ 4792 w 10000"/>
              <a:gd name="connsiteY7" fmla="*/ 0 h 9565"/>
              <a:gd name="connsiteX8" fmla="*/ 6250 w 10000"/>
              <a:gd name="connsiteY8" fmla="*/ 867 h 9565"/>
              <a:gd name="connsiteX9" fmla="*/ 9792 w 10000"/>
              <a:gd name="connsiteY9" fmla="*/ 4347 h 9565"/>
              <a:gd name="connsiteX10" fmla="*/ 10000 w 10000"/>
              <a:gd name="connsiteY10" fmla="*/ 6087 h 9565"/>
              <a:gd name="connsiteX11" fmla="*/ 8488 w 10000"/>
              <a:gd name="connsiteY11" fmla="*/ 7013 h 9565"/>
              <a:gd name="connsiteX12" fmla="*/ 7083 w 10000"/>
              <a:gd name="connsiteY12" fmla="*/ 9565 h 9565"/>
              <a:gd name="connsiteX0" fmla="*/ 7083 w 10000"/>
              <a:gd name="connsiteY0" fmla="*/ 10000 h 10000"/>
              <a:gd name="connsiteX1" fmla="*/ 3333 w 10000"/>
              <a:gd name="connsiteY1" fmla="*/ 6364 h 10000"/>
              <a:gd name="connsiteX2" fmla="*/ 2708 w 10000"/>
              <a:gd name="connsiteY2" fmla="*/ 5001 h 10000"/>
              <a:gd name="connsiteX3" fmla="*/ 2500 w 10000"/>
              <a:gd name="connsiteY3" fmla="*/ 5454 h 10000"/>
              <a:gd name="connsiteX4" fmla="*/ 833 w 10000"/>
              <a:gd name="connsiteY4" fmla="*/ 4545 h 10000"/>
              <a:gd name="connsiteX5" fmla="*/ 0 w 10000"/>
              <a:gd name="connsiteY5" fmla="*/ 1362 h 10000"/>
              <a:gd name="connsiteX6" fmla="*/ 3125 w 10000"/>
              <a:gd name="connsiteY6" fmla="*/ 1362 h 10000"/>
              <a:gd name="connsiteX7" fmla="*/ 4792 w 10000"/>
              <a:gd name="connsiteY7" fmla="*/ 0 h 10000"/>
              <a:gd name="connsiteX8" fmla="*/ 6250 w 10000"/>
              <a:gd name="connsiteY8" fmla="*/ 906 h 10000"/>
              <a:gd name="connsiteX9" fmla="*/ 9792 w 10000"/>
              <a:gd name="connsiteY9" fmla="*/ 4545 h 10000"/>
              <a:gd name="connsiteX10" fmla="*/ 10000 w 10000"/>
              <a:gd name="connsiteY10" fmla="*/ 6364 h 10000"/>
              <a:gd name="connsiteX11" fmla="*/ 8488 w 10000"/>
              <a:gd name="connsiteY11" fmla="*/ 7332 h 10000"/>
              <a:gd name="connsiteX12" fmla="*/ 5470 w 10000"/>
              <a:gd name="connsiteY12" fmla="*/ 7007 h 10000"/>
              <a:gd name="connsiteX0" fmla="*/ 3333 w 10000"/>
              <a:gd name="connsiteY0" fmla="*/ 6364 h 7480"/>
              <a:gd name="connsiteX1" fmla="*/ 2708 w 10000"/>
              <a:gd name="connsiteY1" fmla="*/ 5001 h 7480"/>
              <a:gd name="connsiteX2" fmla="*/ 2500 w 10000"/>
              <a:gd name="connsiteY2" fmla="*/ 5454 h 7480"/>
              <a:gd name="connsiteX3" fmla="*/ 833 w 10000"/>
              <a:gd name="connsiteY3" fmla="*/ 4545 h 7480"/>
              <a:gd name="connsiteX4" fmla="*/ 0 w 10000"/>
              <a:gd name="connsiteY4" fmla="*/ 1362 h 7480"/>
              <a:gd name="connsiteX5" fmla="*/ 3125 w 10000"/>
              <a:gd name="connsiteY5" fmla="*/ 1362 h 7480"/>
              <a:gd name="connsiteX6" fmla="*/ 4792 w 10000"/>
              <a:gd name="connsiteY6" fmla="*/ 0 h 7480"/>
              <a:gd name="connsiteX7" fmla="*/ 6250 w 10000"/>
              <a:gd name="connsiteY7" fmla="*/ 906 h 7480"/>
              <a:gd name="connsiteX8" fmla="*/ 9792 w 10000"/>
              <a:gd name="connsiteY8" fmla="*/ 4545 h 7480"/>
              <a:gd name="connsiteX9" fmla="*/ 10000 w 10000"/>
              <a:gd name="connsiteY9" fmla="*/ 6364 h 7480"/>
              <a:gd name="connsiteX10" fmla="*/ 8488 w 10000"/>
              <a:gd name="connsiteY10" fmla="*/ 7332 h 7480"/>
              <a:gd name="connsiteX11" fmla="*/ 5470 w 10000"/>
              <a:gd name="connsiteY11" fmla="*/ 7007 h 7480"/>
              <a:gd name="connsiteX0" fmla="*/ 5592 w 10000"/>
              <a:gd name="connsiteY0" fmla="*/ 9920 h 9999"/>
              <a:gd name="connsiteX1" fmla="*/ 2708 w 10000"/>
              <a:gd name="connsiteY1" fmla="*/ 6686 h 9999"/>
              <a:gd name="connsiteX2" fmla="*/ 2500 w 10000"/>
              <a:gd name="connsiteY2" fmla="*/ 7291 h 9999"/>
              <a:gd name="connsiteX3" fmla="*/ 833 w 10000"/>
              <a:gd name="connsiteY3" fmla="*/ 6076 h 9999"/>
              <a:gd name="connsiteX4" fmla="*/ 0 w 10000"/>
              <a:gd name="connsiteY4" fmla="*/ 1821 h 9999"/>
              <a:gd name="connsiteX5" fmla="*/ 3125 w 10000"/>
              <a:gd name="connsiteY5" fmla="*/ 1821 h 9999"/>
              <a:gd name="connsiteX6" fmla="*/ 4792 w 10000"/>
              <a:gd name="connsiteY6" fmla="*/ 0 h 9999"/>
              <a:gd name="connsiteX7" fmla="*/ 6250 w 10000"/>
              <a:gd name="connsiteY7" fmla="*/ 1211 h 9999"/>
              <a:gd name="connsiteX8" fmla="*/ 9792 w 10000"/>
              <a:gd name="connsiteY8" fmla="*/ 6076 h 9999"/>
              <a:gd name="connsiteX9" fmla="*/ 10000 w 10000"/>
              <a:gd name="connsiteY9" fmla="*/ 8508 h 9999"/>
              <a:gd name="connsiteX10" fmla="*/ 8488 w 10000"/>
              <a:gd name="connsiteY10" fmla="*/ 9802 h 9999"/>
              <a:gd name="connsiteX11" fmla="*/ 5470 w 10000"/>
              <a:gd name="connsiteY11" fmla="*/ 9368 h 9999"/>
              <a:gd name="connsiteX0" fmla="*/ 5592 w 10000"/>
              <a:gd name="connsiteY0" fmla="*/ 9921 h 9921"/>
              <a:gd name="connsiteX1" fmla="*/ 2708 w 10000"/>
              <a:gd name="connsiteY1" fmla="*/ 6687 h 9921"/>
              <a:gd name="connsiteX2" fmla="*/ 2500 w 10000"/>
              <a:gd name="connsiteY2" fmla="*/ 7292 h 9921"/>
              <a:gd name="connsiteX3" fmla="*/ 833 w 10000"/>
              <a:gd name="connsiteY3" fmla="*/ 6077 h 9921"/>
              <a:gd name="connsiteX4" fmla="*/ 0 w 10000"/>
              <a:gd name="connsiteY4" fmla="*/ 1821 h 9921"/>
              <a:gd name="connsiteX5" fmla="*/ 3125 w 10000"/>
              <a:gd name="connsiteY5" fmla="*/ 1821 h 9921"/>
              <a:gd name="connsiteX6" fmla="*/ 4792 w 10000"/>
              <a:gd name="connsiteY6" fmla="*/ 0 h 9921"/>
              <a:gd name="connsiteX7" fmla="*/ 6250 w 10000"/>
              <a:gd name="connsiteY7" fmla="*/ 1211 h 9921"/>
              <a:gd name="connsiteX8" fmla="*/ 9792 w 10000"/>
              <a:gd name="connsiteY8" fmla="*/ 6077 h 9921"/>
              <a:gd name="connsiteX9" fmla="*/ 10000 w 10000"/>
              <a:gd name="connsiteY9" fmla="*/ 8509 h 9921"/>
              <a:gd name="connsiteX10" fmla="*/ 7611 w 10000"/>
              <a:gd name="connsiteY10" fmla="*/ 6393 h 9921"/>
              <a:gd name="connsiteX11" fmla="*/ 5470 w 10000"/>
              <a:gd name="connsiteY11" fmla="*/ 9369 h 9921"/>
              <a:gd name="connsiteX0" fmla="*/ 5592 w 9812"/>
              <a:gd name="connsiteY0" fmla="*/ 10000 h 10000"/>
              <a:gd name="connsiteX1" fmla="*/ 2708 w 9812"/>
              <a:gd name="connsiteY1" fmla="*/ 6740 h 10000"/>
              <a:gd name="connsiteX2" fmla="*/ 2500 w 9812"/>
              <a:gd name="connsiteY2" fmla="*/ 7350 h 10000"/>
              <a:gd name="connsiteX3" fmla="*/ 833 w 9812"/>
              <a:gd name="connsiteY3" fmla="*/ 6125 h 10000"/>
              <a:gd name="connsiteX4" fmla="*/ 0 w 9812"/>
              <a:gd name="connsiteY4" fmla="*/ 1836 h 10000"/>
              <a:gd name="connsiteX5" fmla="*/ 3125 w 9812"/>
              <a:gd name="connsiteY5" fmla="*/ 1836 h 10000"/>
              <a:gd name="connsiteX6" fmla="*/ 4792 w 9812"/>
              <a:gd name="connsiteY6" fmla="*/ 0 h 10000"/>
              <a:gd name="connsiteX7" fmla="*/ 6250 w 9812"/>
              <a:gd name="connsiteY7" fmla="*/ 1221 h 10000"/>
              <a:gd name="connsiteX8" fmla="*/ 9792 w 9812"/>
              <a:gd name="connsiteY8" fmla="*/ 6125 h 10000"/>
              <a:gd name="connsiteX9" fmla="*/ 7611 w 9812"/>
              <a:gd name="connsiteY9" fmla="*/ 6444 h 10000"/>
              <a:gd name="connsiteX10" fmla="*/ 5470 w 9812"/>
              <a:gd name="connsiteY10" fmla="*/ 9444 h 10000"/>
              <a:gd name="connsiteX0" fmla="*/ 5699 w 8137"/>
              <a:gd name="connsiteY0" fmla="*/ 10000 h 10000"/>
              <a:gd name="connsiteX1" fmla="*/ 2760 w 8137"/>
              <a:gd name="connsiteY1" fmla="*/ 6740 h 10000"/>
              <a:gd name="connsiteX2" fmla="*/ 2548 w 8137"/>
              <a:gd name="connsiteY2" fmla="*/ 7350 h 10000"/>
              <a:gd name="connsiteX3" fmla="*/ 849 w 8137"/>
              <a:gd name="connsiteY3" fmla="*/ 6125 h 10000"/>
              <a:gd name="connsiteX4" fmla="*/ 0 w 8137"/>
              <a:gd name="connsiteY4" fmla="*/ 1836 h 10000"/>
              <a:gd name="connsiteX5" fmla="*/ 3185 w 8137"/>
              <a:gd name="connsiteY5" fmla="*/ 1836 h 10000"/>
              <a:gd name="connsiteX6" fmla="*/ 4884 w 8137"/>
              <a:gd name="connsiteY6" fmla="*/ 0 h 10000"/>
              <a:gd name="connsiteX7" fmla="*/ 6370 w 8137"/>
              <a:gd name="connsiteY7" fmla="*/ 1221 h 10000"/>
              <a:gd name="connsiteX8" fmla="*/ 7746 w 8137"/>
              <a:gd name="connsiteY8" fmla="*/ 3117 h 10000"/>
              <a:gd name="connsiteX9" fmla="*/ 7757 w 8137"/>
              <a:gd name="connsiteY9" fmla="*/ 6444 h 10000"/>
              <a:gd name="connsiteX10" fmla="*/ 5575 w 8137"/>
              <a:gd name="connsiteY10" fmla="*/ 9444 h 10000"/>
              <a:gd name="connsiteX0" fmla="*/ 7004 w 10000"/>
              <a:gd name="connsiteY0" fmla="*/ 10000 h 10000"/>
              <a:gd name="connsiteX1" fmla="*/ 3392 w 10000"/>
              <a:gd name="connsiteY1" fmla="*/ 6740 h 10000"/>
              <a:gd name="connsiteX2" fmla="*/ 3131 w 10000"/>
              <a:gd name="connsiteY2" fmla="*/ 7350 h 10000"/>
              <a:gd name="connsiteX3" fmla="*/ 1043 w 10000"/>
              <a:gd name="connsiteY3" fmla="*/ 6125 h 10000"/>
              <a:gd name="connsiteX4" fmla="*/ 0 w 10000"/>
              <a:gd name="connsiteY4" fmla="*/ 1836 h 10000"/>
              <a:gd name="connsiteX5" fmla="*/ 3914 w 10000"/>
              <a:gd name="connsiteY5" fmla="*/ 1836 h 10000"/>
              <a:gd name="connsiteX6" fmla="*/ 6002 w 10000"/>
              <a:gd name="connsiteY6" fmla="*/ 0 h 10000"/>
              <a:gd name="connsiteX7" fmla="*/ 7828 w 10000"/>
              <a:gd name="connsiteY7" fmla="*/ 1221 h 10000"/>
              <a:gd name="connsiteX8" fmla="*/ 9519 w 10000"/>
              <a:gd name="connsiteY8" fmla="*/ 3117 h 10000"/>
              <a:gd name="connsiteX9" fmla="*/ 9533 w 10000"/>
              <a:gd name="connsiteY9" fmla="*/ 6444 h 10000"/>
              <a:gd name="connsiteX10" fmla="*/ 6851 w 10000"/>
              <a:gd name="connsiteY10" fmla="*/ 7296 h 10000"/>
              <a:gd name="connsiteX0" fmla="*/ 6913 w 10000"/>
              <a:gd name="connsiteY0" fmla="*/ 6992 h 7350"/>
              <a:gd name="connsiteX1" fmla="*/ 3392 w 10000"/>
              <a:gd name="connsiteY1" fmla="*/ 6740 h 7350"/>
              <a:gd name="connsiteX2" fmla="*/ 3131 w 10000"/>
              <a:gd name="connsiteY2" fmla="*/ 7350 h 7350"/>
              <a:gd name="connsiteX3" fmla="*/ 1043 w 10000"/>
              <a:gd name="connsiteY3" fmla="*/ 6125 h 7350"/>
              <a:gd name="connsiteX4" fmla="*/ 0 w 10000"/>
              <a:gd name="connsiteY4" fmla="*/ 1836 h 7350"/>
              <a:gd name="connsiteX5" fmla="*/ 3914 w 10000"/>
              <a:gd name="connsiteY5" fmla="*/ 1836 h 7350"/>
              <a:gd name="connsiteX6" fmla="*/ 6002 w 10000"/>
              <a:gd name="connsiteY6" fmla="*/ 0 h 7350"/>
              <a:gd name="connsiteX7" fmla="*/ 7828 w 10000"/>
              <a:gd name="connsiteY7" fmla="*/ 1221 h 7350"/>
              <a:gd name="connsiteX8" fmla="*/ 9519 w 10000"/>
              <a:gd name="connsiteY8" fmla="*/ 3117 h 7350"/>
              <a:gd name="connsiteX9" fmla="*/ 9533 w 10000"/>
              <a:gd name="connsiteY9" fmla="*/ 6444 h 7350"/>
              <a:gd name="connsiteX10" fmla="*/ 6851 w 10000"/>
              <a:gd name="connsiteY10" fmla="*/ 7296 h 7350"/>
              <a:gd name="connsiteX0" fmla="*/ 6913 w 10000"/>
              <a:gd name="connsiteY0" fmla="*/ 9513 h 9927"/>
              <a:gd name="connsiteX1" fmla="*/ 3392 w 10000"/>
              <a:gd name="connsiteY1" fmla="*/ 9170 h 9927"/>
              <a:gd name="connsiteX2" fmla="*/ 3955 w 10000"/>
              <a:gd name="connsiteY2" fmla="*/ 7369 h 9927"/>
              <a:gd name="connsiteX3" fmla="*/ 1043 w 10000"/>
              <a:gd name="connsiteY3" fmla="*/ 8333 h 9927"/>
              <a:gd name="connsiteX4" fmla="*/ 0 w 10000"/>
              <a:gd name="connsiteY4" fmla="*/ 2498 h 9927"/>
              <a:gd name="connsiteX5" fmla="*/ 3914 w 10000"/>
              <a:gd name="connsiteY5" fmla="*/ 2498 h 9927"/>
              <a:gd name="connsiteX6" fmla="*/ 6002 w 10000"/>
              <a:gd name="connsiteY6" fmla="*/ 0 h 9927"/>
              <a:gd name="connsiteX7" fmla="*/ 7828 w 10000"/>
              <a:gd name="connsiteY7" fmla="*/ 1661 h 9927"/>
              <a:gd name="connsiteX8" fmla="*/ 9519 w 10000"/>
              <a:gd name="connsiteY8" fmla="*/ 4241 h 9927"/>
              <a:gd name="connsiteX9" fmla="*/ 9533 w 10000"/>
              <a:gd name="connsiteY9" fmla="*/ 8767 h 9927"/>
              <a:gd name="connsiteX10" fmla="*/ 6851 w 10000"/>
              <a:gd name="connsiteY10" fmla="*/ 9927 h 9927"/>
              <a:gd name="connsiteX0" fmla="*/ 6913 w 10000"/>
              <a:gd name="connsiteY0" fmla="*/ 9583 h 10000"/>
              <a:gd name="connsiteX1" fmla="*/ 3392 w 10000"/>
              <a:gd name="connsiteY1" fmla="*/ 9237 h 10000"/>
              <a:gd name="connsiteX2" fmla="*/ 3955 w 10000"/>
              <a:gd name="connsiteY2" fmla="*/ 7423 h 10000"/>
              <a:gd name="connsiteX3" fmla="*/ 1043 w 10000"/>
              <a:gd name="connsiteY3" fmla="*/ 8394 h 10000"/>
              <a:gd name="connsiteX4" fmla="*/ 0 w 10000"/>
              <a:gd name="connsiteY4" fmla="*/ 2516 h 10000"/>
              <a:gd name="connsiteX5" fmla="*/ 3914 w 10000"/>
              <a:gd name="connsiteY5" fmla="*/ 2516 h 10000"/>
              <a:gd name="connsiteX6" fmla="*/ 5110 w 10000"/>
              <a:gd name="connsiteY6" fmla="*/ 1313 h 10000"/>
              <a:gd name="connsiteX7" fmla="*/ 6002 w 10000"/>
              <a:gd name="connsiteY7" fmla="*/ 0 h 10000"/>
              <a:gd name="connsiteX8" fmla="*/ 7828 w 10000"/>
              <a:gd name="connsiteY8" fmla="*/ 1673 h 10000"/>
              <a:gd name="connsiteX9" fmla="*/ 9519 w 10000"/>
              <a:gd name="connsiteY9" fmla="*/ 4272 h 10000"/>
              <a:gd name="connsiteX10" fmla="*/ 9533 w 10000"/>
              <a:gd name="connsiteY10" fmla="*/ 8831 h 10000"/>
              <a:gd name="connsiteX11" fmla="*/ 6851 w 10000"/>
              <a:gd name="connsiteY11" fmla="*/ 10000 h 10000"/>
              <a:gd name="connsiteX0" fmla="*/ 6913 w 10000"/>
              <a:gd name="connsiteY0" fmla="*/ 9583 h 10000"/>
              <a:gd name="connsiteX1" fmla="*/ 3392 w 10000"/>
              <a:gd name="connsiteY1" fmla="*/ 9237 h 10000"/>
              <a:gd name="connsiteX2" fmla="*/ 3955 w 10000"/>
              <a:gd name="connsiteY2" fmla="*/ 7423 h 10000"/>
              <a:gd name="connsiteX3" fmla="*/ 1043 w 10000"/>
              <a:gd name="connsiteY3" fmla="*/ 8394 h 10000"/>
              <a:gd name="connsiteX4" fmla="*/ 0 w 10000"/>
              <a:gd name="connsiteY4" fmla="*/ 2516 h 10000"/>
              <a:gd name="connsiteX5" fmla="*/ 3914 w 10000"/>
              <a:gd name="connsiteY5" fmla="*/ 2516 h 10000"/>
              <a:gd name="connsiteX6" fmla="*/ 5110 w 10000"/>
              <a:gd name="connsiteY6" fmla="*/ 1313 h 10000"/>
              <a:gd name="connsiteX7" fmla="*/ 6002 w 10000"/>
              <a:gd name="connsiteY7" fmla="*/ 0 h 10000"/>
              <a:gd name="connsiteX8" fmla="*/ 6940 w 10000"/>
              <a:gd name="connsiteY8" fmla="*/ 1019 h 10000"/>
              <a:gd name="connsiteX9" fmla="*/ 7828 w 10000"/>
              <a:gd name="connsiteY9" fmla="*/ 1673 h 10000"/>
              <a:gd name="connsiteX10" fmla="*/ 9519 w 10000"/>
              <a:gd name="connsiteY10" fmla="*/ 4272 h 10000"/>
              <a:gd name="connsiteX11" fmla="*/ 9533 w 10000"/>
              <a:gd name="connsiteY11" fmla="*/ 8831 h 10000"/>
              <a:gd name="connsiteX12" fmla="*/ 6851 w 10000"/>
              <a:gd name="connsiteY12" fmla="*/ 10000 h 10000"/>
              <a:gd name="connsiteX0" fmla="*/ 6913 w 10000"/>
              <a:gd name="connsiteY0" fmla="*/ 9583 h 10000"/>
              <a:gd name="connsiteX1" fmla="*/ 3392 w 10000"/>
              <a:gd name="connsiteY1" fmla="*/ 9237 h 10000"/>
              <a:gd name="connsiteX2" fmla="*/ 3955 w 10000"/>
              <a:gd name="connsiteY2" fmla="*/ 7423 h 10000"/>
              <a:gd name="connsiteX3" fmla="*/ 1043 w 10000"/>
              <a:gd name="connsiteY3" fmla="*/ 8394 h 10000"/>
              <a:gd name="connsiteX4" fmla="*/ 0 w 10000"/>
              <a:gd name="connsiteY4" fmla="*/ 2516 h 10000"/>
              <a:gd name="connsiteX5" fmla="*/ 3914 w 10000"/>
              <a:gd name="connsiteY5" fmla="*/ 2516 h 10000"/>
              <a:gd name="connsiteX6" fmla="*/ 5110 w 10000"/>
              <a:gd name="connsiteY6" fmla="*/ 1313 h 10000"/>
              <a:gd name="connsiteX7" fmla="*/ 6002 w 10000"/>
              <a:gd name="connsiteY7" fmla="*/ 0 h 10000"/>
              <a:gd name="connsiteX8" fmla="*/ 6940 w 10000"/>
              <a:gd name="connsiteY8" fmla="*/ 1019 h 10000"/>
              <a:gd name="connsiteX9" fmla="*/ 7828 w 10000"/>
              <a:gd name="connsiteY9" fmla="*/ 1673 h 10000"/>
              <a:gd name="connsiteX10" fmla="*/ 9519 w 10000"/>
              <a:gd name="connsiteY10" fmla="*/ 2800 h 10000"/>
              <a:gd name="connsiteX11" fmla="*/ 9533 w 10000"/>
              <a:gd name="connsiteY11" fmla="*/ 8831 h 10000"/>
              <a:gd name="connsiteX12" fmla="*/ 6851 w 10000"/>
              <a:gd name="connsiteY1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6913" y="9583"/>
                </a:moveTo>
                <a:lnTo>
                  <a:pt x="3392" y="9237"/>
                </a:lnTo>
                <a:cubicBezTo>
                  <a:pt x="3306" y="9517"/>
                  <a:pt x="4041" y="7142"/>
                  <a:pt x="3955" y="7423"/>
                </a:cubicBezTo>
                <a:lnTo>
                  <a:pt x="1043" y="8394"/>
                </a:lnTo>
                <a:lnTo>
                  <a:pt x="0" y="2516"/>
                </a:lnTo>
                <a:lnTo>
                  <a:pt x="3914" y="2516"/>
                </a:lnTo>
                <a:lnTo>
                  <a:pt x="5110" y="1313"/>
                </a:lnTo>
                <a:lnTo>
                  <a:pt x="6002" y="0"/>
                </a:lnTo>
                <a:lnTo>
                  <a:pt x="6940" y="1019"/>
                </a:lnTo>
                <a:lnTo>
                  <a:pt x="7828" y="1673"/>
                </a:lnTo>
                <a:lnTo>
                  <a:pt x="9519" y="2800"/>
                </a:lnTo>
                <a:cubicBezTo>
                  <a:pt x="9803" y="3992"/>
                  <a:pt x="10435" y="8074"/>
                  <a:pt x="9533" y="8831"/>
                </a:cubicBezTo>
                <a:cubicBezTo>
                  <a:pt x="8925" y="9951"/>
                  <a:pt x="7218" y="8971"/>
                  <a:pt x="6851" y="10000"/>
                </a:cubicBezTo>
              </a:path>
            </a:pathLst>
          </a:custGeom>
          <a:solidFill>
            <a:schemeClr val="accent1">
              <a:lumMod val="60000"/>
              <a:lumOff val="40000"/>
            </a:schemeClr>
          </a:solidFill>
          <a:ln w="12700" cap="rnd">
            <a:solidFill>
              <a:srgbClr val="FFFFFF"/>
            </a:solidFill>
            <a:prstDash val="solid"/>
            <a:round/>
            <a:headEnd/>
            <a:tailEnd/>
          </a:ln>
          <a:effectLst>
            <a:outerShdw blurRad="50800" dist="38100" dir="2700000" algn="tl" rotWithShape="0">
              <a:prstClr val="black">
                <a:alpha val="40000"/>
              </a:prstClr>
            </a:outerShdw>
          </a:effectLst>
        </p:spPr>
        <p:txBody>
          <a:bodyPr/>
          <a:lstStyle/>
          <a:p>
            <a:pPr>
              <a:defRPr/>
            </a:pPr>
            <a:endParaRPr lang="en-US" sz="1350" kern="0" dirty="0">
              <a:solidFill>
                <a:sysClr val="windowText" lastClr="000000"/>
              </a:solidFill>
              <a:latin typeface="Calibri"/>
            </a:endParaRPr>
          </a:p>
        </p:txBody>
      </p:sp>
      <p:sp>
        <p:nvSpPr>
          <p:cNvPr id="181" name="Freeform 398"/>
          <p:cNvSpPr>
            <a:spLocks/>
          </p:cNvSpPr>
          <p:nvPr/>
        </p:nvSpPr>
        <p:spPr bwMode="auto">
          <a:xfrm flipH="1">
            <a:off x="7485461" y="5573317"/>
            <a:ext cx="69056" cy="20240"/>
          </a:xfrm>
          <a:custGeom>
            <a:avLst/>
            <a:gdLst>
              <a:gd name="connsiteX0" fmla="*/ 7083 w 10000"/>
              <a:gd name="connsiteY0" fmla="*/ 8485 h 10000"/>
              <a:gd name="connsiteX1" fmla="*/ 4167 w 10000"/>
              <a:gd name="connsiteY1" fmla="*/ 10000 h 10000"/>
              <a:gd name="connsiteX2" fmla="*/ 3542 w 10000"/>
              <a:gd name="connsiteY2" fmla="*/ 8788 h 10000"/>
              <a:gd name="connsiteX3" fmla="*/ 3333 w 10000"/>
              <a:gd name="connsiteY3" fmla="*/ 6061 h 10000"/>
              <a:gd name="connsiteX4" fmla="*/ 2708 w 10000"/>
              <a:gd name="connsiteY4" fmla="*/ 5152 h 10000"/>
              <a:gd name="connsiteX5" fmla="*/ 2500 w 10000"/>
              <a:gd name="connsiteY5" fmla="*/ 5455 h 10000"/>
              <a:gd name="connsiteX6" fmla="*/ 833 w 10000"/>
              <a:gd name="connsiteY6" fmla="*/ 4848 h 10000"/>
              <a:gd name="connsiteX7" fmla="*/ 0 w 10000"/>
              <a:gd name="connsiteY7" fmla="*/ 2727 h 10000"/>
              <a:gd name="connsiteX8" fmla="*/ 625 w 10000"/>
              <a:gd name="connsiteY8" fmla="*/ 303 h 10000"/>
              <a:gd name="connsiteX9" fmla="*/ 1458 w 10000"/>
              <a:gd name="connsiteY9" fmla="*/ 0 h 10000"/>
              <a:gd name="connsiteX10" fmla="*/ 2500 w 10000"/>
              <a:gd name="connsiteY10" fmla="*/ 1212 h 10000"/>
              <a:gd name="connsiteX11" fmla="*/ 3125 w 10000"/>
              <a:gd name="connsiteY11" fmla="*/ 2727 h 10000"/>
              <a:gd name="connsiteX12" fmla="*/ 4792 w 10000"/>
              <a:gd name="connsiteY12" fmla="*/ 1818 h 10000"/>
              <a:gd name="connsiteX13" fmla="*/ 6250 w 10000"/>
              <a:gd name="connsiteY13" fmla="*/ 2424 h 10000"/>
              <a:gd name="connsiteX14" fmla="*/ 9792 w 10000"/>
              <a:gd name="connsiteY14" fmla="*/ 4848 h 10000"/>
              <a:gd name="connsiteX15" fmla="*/ 10000 w 10000"/>
              <a:gd name="connsiteY15" fmla="*/ 6061 h 10000"/>
              <a:gd name="connsiteX16" fmla="*/ 9375 w 10000"/>
              <a:gd name="connsiteY16" fmla="*/ 7879 h 10000"/>
              <a:gd name="connsiteX17" fmla="*/ 7917 w 10000"/>
              <a:gd name="connsiteY17" fmla="*/ 8788 h 10000"/>
              <a:gd name="connsiteX18" fmla="*/ 7083 w 10000"/>
              <a:gd name="connsiteY18" fmla="*/ 8485 h 10000"/>
              <a:gd name="connsiteX0" fmla="*/ 7083 w 10000"/>
              <a:gd name="connsiteY0" fmla="*/ 8485 h 8788"/>
              <a:gd name="connsiteX1" fmla="*/ 3542 w 10000"/>
              <a:gd name="connsiteY1" fmla="*/ 8788 h 8788"/>
              <a:gd name="connsiteX2" fmla="*/ 3333 w 10000"/>
              <a:gd name="connsiteY2" fmla="*/ 6061 h 8788"/>
              <a:gd name="connsiteX3" fmla="*/ 2708 w 10000"/>
              <a:gd name="connsiteY3" fmla="*/ 5152 h 8788"/>
              <a:gd name="connsiteX4" fmla="*/ 2500 w 10000"/>
              <a:gd name="connsiteY4" fmla="*/ 5455 h 8788"/>
              <a:gd name="connsiteX5" fmla="*/ 833 w 10000"/>
              <a:gd name="connsiteY5" fmla="*/ 4848 h 8788"/>
              <a:gd name="connsiteX6" fmla="*/ 0 w 10000"/>
              <a:gd name="connsiteY6" fmla="*/ 2727 h 8788"/>
              <a:gd name="connsiteX7" fmla="*/ 625 w 10000"/>
              <a:gd name="connsiteY7" fmla="*/ 303 h 8788"/>
              <a:gd name="connsiteX8" fmla="*/ 1458 w 10000"/>
              <a:gd name="connsiteY8" fmla="*/ 0 h 8788"/>
              <a:gd name="connsiteX9" fmla="*/ 2500 w 10000"/>
              <a:gd name="connsiteY9" fmla="*/ 1212 h 8788"/>
              <a:gd name="connsiteX10" fmla="*/ 3125 w 10000"/>
              <a:gd name="connsiteY10" fmla="*/ 2727 h 8788"/>
              <a:gd name="connsiteX11" fmla="*/ 4792 w 10000"/>
              <a:gd name="connsiteY11" fmla="*/ 1818 h 8788"/>
              <a:gd name="connsiteX12" fmla="*/ 6250 w 10000"/>
              <a:gd name="connsiteY12" fmla="*/ 2424 h 8788"/>
              <a:gd name="connsiteX13" fmla="*/ 9792 w 10000"/>
              <a:gd name="connsiteY13" fmla="*/ 4848 h 8788"/>
              <a:gd name="connsiteX14" fmla="*/ 10000 w 10000"/>
              <a:gd name="connsiteY14" fmla="*/ 6061 h 8788"/>
              <a:gd name="connsiteX15" fmla="*/ 9375 w 10000"/>
              <a:gd name="connsiteY15" fmla="*/ 7879 h 8788"/>
              <a:gd name="connsiteX16" fmla="*/ 7917 w 10000"/>
              <a:gd name="connsiteY16" fmla="*/ 8788 h 8788"/>
              <a:gd name="connsiteX17" fmla="*/ 7083 w 10000"/>
              <a:gd name="connsiteY17" fmla="*/ 8485 h 8788"/>
              <a:gd name="connsiteX0" fmla="*/ 7083 w 10000"/>
              <a:gd name="connsiteY0" fmla="*/ 9655 h 10000"/>
              <a:gd name="connsiteX1" fmla="*/ 3333 w 10000"/>
              <a:gd name="connsiteY1" fmla="*/ 6897 h 10000"/>
              <a:gd name="connsiteX2" fmla="*/ 2708 w 10000"/>
              <a:gd name="connsiteY2" fmla="*/ 5863 h 10000"/>
              <a:gd name="connsiteX3" fmla="*/ 2500 w 10000"/>
              <a:gd name="connsiteY3" fmla="*/ 6207 h 10000"/>
              <a:gd name="connsiteX4" fmla="*/ 833 w 10000"/>
              <a:gd name="connsiteY4" fmla="*/ 5517 h 10000"/>
              <a:gd name="connsiteX5" fmla="*/ 0 w 10000"/>
              <a:gd name="connsiteY5" fmla="*/ 3103 h 10000"/>
              <a:gd name="connsiteX6" fmla="*/ 625 w 10000"/>
              <a:gd name="connsiteY6" fmla="*/ 345 h 10000"/>
              <a:gd name="connsiteX7" fmla="*/ 1458 w 10000"/>
              <a:gd name="connsiteY7" fmla="*/ 0 h 10000"/>
              <a:gd name="connsiteX8" fmla="*/ 2500 w 10000"/>
              <a:gd name="connsiteY8" fmla="*/ 1379 h 10000"/>
              <a:gd name="connsiteX9" fmla="*/ 3125 w 10000"/>
              <a:gd name="connsiteY9" fmla="*/ 3103 h 10000"/>
              <a:gd name="connsiteX10" fmla="*/ 4792 w 10000"/>
              <a:gd name="connsiteY10" fmla="*/ 2069 h 10000"/>
              <a:gd name="connsiteX11" fmla="*/ 6250 w 10000"/>
              <a:gd name="connsiteY11" fmla="*/ 2758 h 10000"/>
              <a:gd name="connsiteX12" fmla="*/ 9792 w 10000"/>
              <a:gd name="connsiteY12" fmla="*/ 5517 h 10000"/>
              <a:gd name="connsiteX13" fmla="*/ 10000 w 10000"/>
              <a:gd name="connsiteY13" fmla="*/ 6897 h 10000"/>
              <a:gd name="connsiteX14" fmla="*/ 9375 w 10000"/>
              <a:gd name="connsiteY14" fmla="*/ 8966 h 10000"/>
              <a:gd name="connsiteX15" fmla="*/ 7917 w 10000"/>
              <a:gd name="connsiteY15" fmla="*/ 10000 h 10000"/>
              <a:gd name="connsiteX16" fmla="*/ 7083 w 10000"/>
              <a:gd name="connsiteY16" fmla="*/ 9655 h 10000"/>
              <a:gd name="connsiteX0" fmla="*/ 7083 w 10000"/>
              <a:gd name="connsiteY0" fmla="*/ 9310 h 9655"/>
              <a:gd name="connsiteX1" fmla="*/ 3333 w 10000"/>
              <a:gd name="connsiteY1" fmla="*/ 6552 h 9655"/>
              <a:gd name="connsiteX2" fmla="*/ 2708 w 10000"/>
              <a:gd name="connsiteY2" fmla="*/ 5518 h 9655"/>
              <a:gd name="connsiteX3" fmla="*/ 2500 w 10000"/>
              <a:gd name="connsiteY3" fmla="*/ 5862 h 9655"/>
              <a:gd name="connsiteX4" fmla="*/ 833 w 10000"/>
              <a:gd name="connsiteY4" fmla="*/ 5172 h 9655"/>
              <a:gd name="connsiteX5" fmla="*/ 0 w 10000"/>
              <a:gd name="connsiteY5" fmla="*/ 2758 h 9655"/>
              <a:gd name="connsiteX6" fmla="*/ 625 w 10000"/>
              <a:gd name="connsiteY6" fmla="*/ 0 h 9655"/>
              <a:gd name="connsiteX7" fmla="*/ 2500 w 10000"/>
              <a:gd name="connsiteY7" fmla="*/ 1034 h 9655"/>
              <a:gd name="connsiteX8" fmla="*/ 3125 w 10000"/>
              <a:gd name="connsiteY8" fmla="*/ 2758 h 9655"/>
              <a:gd name="connsiteX9" fmla="*/ 4792 w 10000"/>
              <a:gd name="connsiteY9" fmla="*/ 1724 h 9655"/>
              <a:gd name="connsiteX10" fmla="*/ 6250 w 10000"/>
              <a:gd name="connsiteY10" fmla="*/ 2413 h 9655"/>
              <a:gd name="connsiteX11" fmla="*/ 9792 w 10000"/>
              <a:gd name="connsiteY11" fmla="*/ 5172 h 9655"/>
              <a:gd name="connsiteX12" fmla="*/ 10000 w 10000"/>
              <a:gd name="connsiteY12" fmla="*/ 6552 h 9655"/>
              <a:gd name="connsiteX13" fmla="*/ 9375 w 10000"/>
              <a:gd name="connsiteY13" fmla="*/ 8621 h 9655"/>
              <a:gd name="connsiteX14" fmla="*/ 7917 w 10000"/>
              <a:gd name="connsiteY14" fmla="*/ 9655 h 9655"/>
              <a:gd name="connsiteX15" fmla="*/ 7083 w 10000"/>
              <a:gd name="connsiteY15" fmla="*/ 9310 h 9655"/>
              <a:gd name="connsiteX0" fmla="*/ 7083 w 10000"/>
              <a:gd name="connsiteY0" fmla="*/ 8572 h 8929"/>
              <a:gd name="connsiteX1" fmla="*/ 3333 w 10000"/>
              <a:gd name="connsiteY1" fmla="*/ 5715 h 8929"/>
              <a:gd name="connsiteX2" fmla="*/ 2708 w 10000"/>
              <a:gd name="connsiteY2" fmla="*/ 4644 h 8929"/>
              <a:gd name="connsiteX3" fmla="*/ 2500 w 10000"/>
              <a:gd name="connsiteY3" fmla="*/ 5000 h 8929"/>
              <a:gd name="connsiteX4" fmla="*/ 833 w 10000"/>
              <a:gd name="connsiteY4" fmla="*/ 4286 h 8929"/>
              <a:gd name="connsiteX5" fmla="*/ 0 w 10000"/>
              <a:gd name="connsiteY5" fmla="*/ 1786 h 8929"/>
              <a:gd name="connsiteX6" fmla="*/ 2500 w 10000"/>
              <a:gd name="connsiteY6" fmla="*/ 0 h 8929"/>
              <a:gd name="connsiteX7" fmla="*/ 3125 w 10000"/>
              <a:gd name="connsiteY7" fmla="*/ 1786 h 8929"/>
              <a:gd name="connsiteX8" fmla="*/ 4792 w 10000"/>
              <a:gd name="connsiteY8" fmla="*/ 715 h 8929"/>
              <a:gd name="connsiteX9" fmla="*/ 6250 w 10000"/>
              <a:gd name="connsiteY9" fmla="*/ 1428 h 8929"/>
              <a:gd name="connsiteX10" fmla="*/ 9792 w 10000"/>
              <a:gd name="connsiteY10" fmla="*/ 4286 h 8929"/>
              <a:gd name="connsiteX11" fmla="*/ 10000 w 10000"/>
              <a:gd name="connsiteY11" fmla="*/ 5715 h 8929"/>
              <a:gd name="connsiteX12" fmla="*/ 9375 w 10000"/>
              <a:gd name="connsiteY12" fmla="*/ 7858 h 8929"/>
              <a:gd name="connsiteX13" fmla="*/ 7917 w 10000"/>
              <a:gd name="connsiteY13" fmla="*/ 8929 h 8929"/>
              <a:gd name="connsiteX14" fmla="*/ 7083 w 10000"/>
              <a:gd name="connsiteY14" fmla="*/ 8572 h 8929"/>
              <a:gd name="connsiteX0" fmla="*/ 7083 w 10000"/>
              <a:gd name="connsiteY0" fmla="*/ 8799 h 9199"/>
              <a:gd name="connsiteX1" fmla="*/ 3333 w 10000"/>
              <a:gd name="connsiteY1" fmla="*/ 5599 h 9199"/>
              <a:gd name="connsiteX2" fmla="*/ 2708 w 10000"/>
              <a:gd name="connsiteY2" fmla="*/ 4400 h 9199"/>
              <a:gd name="connsiteX3" fmla="*/ 2500 w 10000"/>
              <a:gd name="connsiteY3" fmla="*/ 4799 h 9199"/>
              <a:gd name="connsiteX4" fmla="*/ 833 w 10000"/>
              <a:gd name="connsiteY4" fmla="*/ 3999 h 9199"/>
              <a:gd name="connsiteX5" fmla="*/ 0 w 10000"/>
              <a:gd name="connsiteY5" fmla="*/ 1199 h 9199"/>
              <a:gd name="connsiteX6" fmla="*/ 3125 w 10000"/>
              <a:gd name="connsiteY6" fmla="*/ 1199 h 9199"/>
              <a:gd name="connsiteX7" fmla="*/ 4792 w 10000"/>
              <a:gd name="connsiteY7" fmla="*/ 0 h 9199"/>
              <a:gd name="connsiteX8" fmla="*/ 6250 w 10000"/>
              <a:gd name="connsiteY8" fmla="*/ 798 h 9199"/>
              <a:gd name="connsiteX9" fmla="*/ 9792 w 10000"/>
              <a:gd name="connsiteY9" fmla="*/ 3999 h 9199"/>
              <a:gd name="connsiteX10" fmla="*/ 10000 w 10000"/>
              <a:gd name="connsiteY10" fmla="*/ 5599 h 9199"/>
              <a:gd name="connsiteX11" fmla="*/ 9375 w 10000"/>
              <a:gd name="connsiteY11" fmla="*/ 8000 h 9199"/>
              <a:gd name="connsiteX12" fmla="*/ 7917 w 10000"/>
              <a:gd name="connsiteY12" fmla="*/ 9199 h 9199"/>
              <a:gd name="connsiteX13" fmla="*/ 7083 w 10000"/>
              <a:gd name="connsiteY13" fmla="*/ 8799 h 9199"/>
              <a:gd name="connsiteX0" fmla="*/ 7083 w 10000"/>
              <a:gd name="connsiteY0" fmla="*/ 9565 h 10000"/>
              <a:gd name="connsiteX1" fmla="*/ 3333 w 10000"/>
              <a:gd name="connsiteY1" fmla="*/ 6087 h 10000"/>
              <a:gd name="connsiteX2" fmla="*/ 2708 w 10000"/>
              <a:gd name="connsiteY2" fmla="*/ 4783 h 10000"/>
              <a:gd name="connsiteX3" fmla="*/ 2500 w 10000"/>
              <a:gd name="connsiteY3" fmla="*/ 5217 h 10000"/>
              <a:gd name="connsiteX4" fmla="*/ 833 w 10000"/>
              <a:gd name="connsiteY4" fmla="*/ 4347 h 10000"/>
              <a:gd name="connsiteX5" fmla="*/ 0 w 10000"/>
              <a:gd name="connsiteY5" fmla="*/ 1303 h 10000"/>
              <a:gd name="connsiteX6" fmla="*/ 3125 w 10000"/>
              <a:gd name="connsiteY6" fmla="*/ 1303 h 10000"/>
              <a:gd name="connsiteX7" fmla="*/ 4792 w 10000"/>
              <a:gd name="connsiteY7" fmla="*/ 0 h 10000"/>
              <a:gd name="connsiteX8" fmla="*/ 6250 w 10000"/>
              <a:gd name="connsiteY8" fmla="*/ 867 h 10000"/>
              <a:gd name="connsiteX9" fmla="*/ 9792 w 10000"/>
              <a:gd name="connsiteY9" fmla="*/ 4347 h 10000"/>
              <a:gd name="connsiteX10" fmla="*/ 10000 w 10000"/>
              <a:gd name="connsiteY10" fmla="*/ 6087 h 10000"/>
              <a:gd name="connsiteX11" fmla="*/ 8488 w 10000"/>
              <a:gd name="connsiteY11" fmla="*/ 7013 h 10000"/>
              <a:gd name="connsiteX12" fmla="*/ 7917 w 10000"/>
              <a:gd name="connsiteY12" fmla="*/ 10000 h 10000"/>
              <a:gd name="connsiteX13" fmla="*/ 7083 w 10000"/>
              <a:gd name="connsiteY13" fmla="*/ 9565 h 10000"/>
              <a:gd name="connsiteX0" fmla="*/ 7083 w 10000"/>
              <a:gd name="connsiteY0" fmla="*/ 9565 h 9565"/>
              <a:gd name="connsiteX1" fmla="*/ 3333 w 10000"/>
              <a:gd name="connsiteY1" fmla="*/ 6087 h 9565"/>
              <a:gd name="connsiteX2" fmla="*/ 2708 w 10000"/>
              <a:gd name="connsiteY2" fmla="*/ 4783 h 9565"/>
              <a:gd name="connsiteX3" fmla="*/ 2500 w 10000"/>
              <a:gd name="connsiteY3" fmla="*/ 5217 h 9565"/>
              <a:gd name="connsiteX4" fmla="*/ 833 w 10000"/>
              <a:gd name="connsiteY4" fmla="*/ 4347 h 9565"/>
              <a:gd name="connsiteX5" fmla="*/ 0 w 10000"/>
              <a:gd name="connsiteY5" fmla="*/ 1303 h 9565"/>
              <a:gd name="connsiteX6" fmla="*/ 3125 w 10000"/>
              <a:gd name="connsiteY6" fmla="*/ 1303 h 9565"/>
              <a:gd name="connsiteX7" fmla="*/ 4792 w 10000"/>
              <a:gd name="connsiteY7" fmla="*/ 0 h 9565"/>
              <a:gd name="connsiteX8" fmla="*/ 6250 w 10000"/>
              <a:gd name="connsiteY8" fmla="*/ 867 h 9565"/>
              <a:gd name="connsiteX9" fmla="*/ 9792 w 10000"/>
              <a:gd name="connsiteY9" fmla="*/ 4347 h 9565"/>
              <a:gd name="connsiteX10" fmla="*/ 10000 w 10000"/>
              <a:gd name="connsiteY10" fmla="*/ 6087 h 9565"/>
              <a:gd name="connsiteX11" fmla="*/ 8488 w 10000"/>
              <a:gd name="connsiteY11" fmla="*/ 7013 h 9565"/>
              <a:gd name="connsiteX12" fmla="*/ 7083 w 10000"/>
              <a:gd name="connsiteY12" fmla="*/ 9565 h 9565"/>
              <a:gd name="connsiteX0" fmla="*/ 7083 w 10000"/>
              <a:gd name="connsiteY0" fmla="*/ 10000 h 10000"/>
              <a:gd name="connsiteX1" fmla="*/ 3333 w 10000"/>
              <a:gd name="connsiteY1" fmla="*/ 6364 h 10000"/>
              <a:gd name="connsiteX2" fmla="*/ 2708 w 10000"/>
              <a:gd name="connsiteY2" fmla="*/ 5001 h 10000"/>
              <a:gd name="connsiteX3" fmla="*/ 2500 w 10000"/>
              <a:gd name="connsiteY3" fmla="*/ 5454 h 10000"/>
              <a:gd name="connsiteX4" fmla="*/ 833 w 10000"/>
              <a:gd name="connsiteY4" fmla="*/ 4545 h 10000"/>
              <a:gd name="connsiteX5" fmla="*/ 0 w 10000"/>
              <a:gd name="connsiteY5" fmla="*/ 1362 h 10000"/>
              <a:gd name="connsiteX6" fmla="*/ 3125 w 10000"/>
              <a:gd name="connsiteY6" fmla="*/ 1362 h 10000"/>
              <a:gd name="connsiteX7" fmla="*/ 4792 w 10000"/>
              <a:gd name="connsiteY7" fmla="*/ 0 h 10000"/>
              <a:gd name="connsiteX8" fmla="*/ 6250 w 10000"/>
              <a:gd name="connsiteY8" fmla="*/ 906 h 10000"/>
              <a:gd name="connsiteX9" fmla="*/ 9792 w 10000"/>
              <a:gd name="connsiteY9" fmla="*/ 4545 h 10000"/>
              <a:gd name="connsiteX10" fmla="*/ 10000 w 10000"/>
              <a:gd name="connsiteY10" fmla="*/ 6364 h 10000"/>
              <a:gd name="connsiteX11" fmla="*/ 8488 w 10000"/>
              <a:gd name="connsiteY11" fmla="*/ 7332 h 10000"/>
              <a:gd name="connsiteX12" fmla="*/ 5470 w 10000"/>
              <a:gd name="connsiteY12" fmla="*/ 7007 h 10000"/>
              <a:gd name="connsiteX0" fmla="*/ 3333 w 10000"/>
              <a:gd name="connsiteY0" fmla="*/ 6364 h 7480"/>
              <a:gd name="connsiteX1" fmla="*/ 2708 w 10000"/>
              <a:gd name="connsiteY1" fmla="*/ 5001 h 7480"/>
              <a:gd name="connsiteX2" fmla="*/ 2500 w 10000"/>
              <a:gd name="connsiteY2" fmla="*/ 5454 h 7480"/>
              <a:gd name="connsiteX3" fmla="*/ 833 w 10000"/>
              <a:gd name="connsiteY3" fmla="*/ 4545 h 7480"/>
              <a:gd name="connsiteX4" fmla="*/ 0 w 10000"/>
              <a:gd name="connsiteY4" fmla="*/ 1362 h 7480"/>
              <a:gd name="connsiteX5" fmla="*/ 3125 w 10000"/>
              <a:gd name="connsiteY5" fmla="*/ 1362 h 7480"/>
              <a:gd name="connsiteX6" fmla="*/ 4792 w 10000"/>
              <a:gd name="connsiteY6" fmla="*/ 0 h 7480"/>
              <a:gd name="connsiteX7" fmla="*/ 6250 w 10000"/>
              <a:gd name="connsiteY7" fmla="*/ 906 h 7480"/>
              <a:gd name="connsiteX8" fmla="*/ 9792 w 10000"/>
              <a:gd name="connsiteY8" fmla="*/ 4545 h 7480"/>
              <a:gd name="connsiteX9" fmla="*/ 10000 w 10000"/>
              <a:gd name="connsiteY9" fmla="*/ 6364 h 7480"/>
              <a:gd name="connsiteX10" fmla="*/ 8488 w 10000"/>
              <a:gd name="connsiteY10" fmla="*/ 7332 h 7480"/>
              <a:gd name="connsiteX11" fmla="*/ 5470 w 10000"/>
              <a:gd name="connsiteY11" fmla="*/ 7007 h 7480"/>
              <a:gd name="connsiteX0" fmla="*/ 5592 w 10000"/>
              <a:gd name="connsiteY0" fmla="*/ 9920 h 9999"/>
              <a:gd name="connsiteX1" fmla="*/ 2708 w 10000"/>
              <a:gd name="connsiteY1" fmla="*/ 6686 h 9999"/>
              <a:gd name="connsiteX2" fmla="*/ 2500 w 10000"/>
              <a:gd name="connsiteY2" fmla="*/ 7291 h 9999"/>
              <a:gd name="connsiteX3" fmla="*/ 833 w 10000"/>
              <a:gd name="connsiteY3" fmla="*/ 6076 h 9999"/>
              <a:gd name="connsiteX4" fmla="*/ 0 w 10000"/>
              <a:gd name="connsiteY4" fmla="*/ 1821 h 9999"/>
              <a:gd name="connsiteX5" fmla="*/ 3125 w 10000"/>
              <a:gd name="connsiteY5" fmla="*/ 1821 h 9999"/>
              <a:gd name="connsiteX6" fmla="*/ 4792 w 10000"/>
              <a:gd name="connsiteY6" fmla="*/ 0 h 9999"/>
              <a:gd name="connsiteX7" fmla="*/ 6250 w 10000"/>
              <a:gd name="connsiteY7" fmla="*/ 1211 h 9999"/>
              <a:gd name="connsiteX8" fmla="*/ 9792 w 10000"/>
              <a:gd name="connsiteY8" fmla="*/ 6076 h 9999"/>
              <a:gd name="connsiteX9" fmla="*/ 10000 w 10000"/>
              <a:gd name="connsiteY9" fmla="*/ 8508 h 9999"/>
              <a:gd name="connsiteX10" fmla="*/ 8488 w 10000"/>
              <a:gd name="connsiteY10" fmla="*/ 9802 h 9999"/>
              <a:gd name="connsiteX11" fmla="*/ 5470 w 10000"/>
              <a:gd name="connsiteY11" fmla="*/ 9368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9999">
                <a:moveTo>
                  <a:pt x="5592" y="9920"/>
                </a:moveTo>
                <a:lnTo>
                  <a:pt x="2708" y="6686"/>
                </a:lnTo>
                <a:cubicBezTo>
                  <a:pt x="2639" y="6888"/>
                  <a:pt x="2569" y="7088"/>
                  <a:pt x="2500" y="7291"/>
                </a:cubicBezTo>
                <a:lnTo>
                  <a:pt x="833" y="6076"/>
                </a:lnTo>
                <a:lnTo>
                  <a:pt x="0" y="1821"/>
                </a:lnTo>
                <a:lnTo>
                  <a:pt x="3125" y="1821"/>
                </a:lnTo>
                <a:lnTo>
                  <a:pt x="4792" y="0"/>
                </a:lnTo>
                <a:lnTo>
                  <a:pt x="6250" y="1211"/>
                </a:lnTo>
                <a:lnTo>
                  <a:pt x="9792" y="6076"/>
                </a:lnTo>
                <a:cubicBezTo>
                  <a:pt x="9861" y="6885"/>
                  <a:pt x="9931" y="7697"/>
                  <a:pt x="10000" y="8508"/>
                </a:cubicBezTo>
                <a:lnTo>
                  <a:pt x="8488" y="9802"/>
                </a:lnTo>
                <a:cubicBezTo>
                  <a:pt x="8002" y="10612"/>
                  <a:pt x="5763" y="8624"/>
                  <a:pt x="5470" y="9368"/>
                </a:cubicBezTo>
              </a:path>
            </a:pathLst>
          </a:custGeom>
          <a:solidFill>
            <a:schemeClr val="accent1">
              <a:lumMod val="60000"/>
              <a:lumOff val="40000"/>
            </a:schemeClr>
          </a:solidFill>
          <a:ln w="12700" cap="rnd">
            <a:solidFill>
              <a:srgbClr val="FFFFFF"/>
            </a:solidFill>
            <a:prstDash val="solid"/>
            <a:round/>
            <a:headEnd/>
            <a:tailEnd/>
          </a:ln>
          <a:effectLst>
            <a:outerShdw blurRad="50800" dist="38100" dir="2700000" algn="tl" rotWithShape="0">
              <a:prstClr val="black">
                <a:alpha val="40000"/>
              </a:prstClr>
            </a:outerShdw>
          </a:effectLst>
        </p:spPr>
        <p:txBody>
          <a:bodyPr/>
          <a:lstStyle/>
          <a:p>
            <a:pPr>
              <a:defRPr/>
            </a:pPr>
            <a:endParaRPr lang="en-US" sz="1350" kern="0" dirty="0">
              <a:solidFill>
                <a:sysClr val="windowText" lastClr="000000"/>
              </a:solidFill>
              <a:latin typeface="Calibri"/>
            </a:endParaRPr>
          </a:p>
        </p:txBody>
      </p:sp>
      <p:pic>
        <p:nvPicPr>
          <p:cNvPr id="40979" name="Picture 4" descr="C:\Program Files\Microsoft Office\MEDIA\OFFICE12\Bullets\BD14868_.gif"/>
          <p:cNvPicPr>
            <a:picLocks noChangeAspect="1" noChangeArrowheads="1"/>
          </p:cNvPicPr>
          <p:nvPr/>
        </p:nvPicPr>
        <p:blipFill>
          <a:blip r:embed="rId3" cstate="print"/>
          <a:srcRect/>
          <a:stretch>
            <a:fillRect/>
          </a:stretch>
        </p:blipFill>
        <p:spPr bwMode="auto">
          <a:xfrm>
            <a:off x="7352111" y="5505451"/>
            <a:ext cx="88106" cy="88106"/>
          </a:xfrm>
          <a:prstGeom prst="rect">
            <a:avLst/>
          </a:prstGeom>
          <a:noFill/>
          <a:ln w="9525">
            <a:noFill/>
            <a:miter lim="800000"/>
            <a:headEnd/>
            <a:tailEnd/>
          </a:ln>
        </p:spPr>
      </p:pic>
      <p:pic>
        <p:nvPicPr>
          <p:cNvPr id="40980" name="Picture 4" descr="C:\Program Files\Microsoft Office\MEDIA\OFFICE12\Bullets\BD14868_.gif"/>
          <p:cNvPicPr>
            <a:picLocks noChangeAspect="1" noChangeArrowheads="1"/>
          </p:cNvPicPr>
          <p:nvPr/>
        </p:nvPicPr>
        <p:blipFill>
          <a:blip r:embed="rId3" cstate="print"/>
          <a:srcRect/>
          <a:stretch>
            <a:fillRect/>
          </a:stretch>
        </p:blipFill>
        <p:spPr bwMode="auto">
          <a:xfrm>
            <a:off x="7735491" y="5556647"/>
            <a:ext cx="89297" cy="89297"/>
          </a:xfrm>
          <a:prstGeom prst="rect">
            <a:avLst/>
          </a:prstGeom>
          <a:noFill/>
          <a:ln w="9525">
            <a:noFill/>
            <a:miter lim="800000"/>
            <a:headEnd/>
            <a:tailEnd/>
          </a:ln>
        </p:spPr>
      </p:pic>
      <p:pic>
        <p:nvPicPr>
          <p:cNvPr id="160" name="Picture 4" descr="C:\Program Files\Microsoft Office\MEDIA\OFFICE12\Bullets\BD14868_.gif"/>
          <p:cNvPicPr>
            <a:picLocks noChangeAspect="1" noChangeArrowheads="1"/>
          </p:cNvPicPr>
          <p:nvPr/>
        </p:nvPicPr>
        <p:blipFill>
          <a:blip r:embed="rId3" cstate="print"/>
          <a:srcRect/>
          <a:stretch>
            <a:fillRect/>
          </a:stretch>
        </p:blipFill>
        <p:spPr bwMode="auto">
          <a:xfrm>
            <a:off x="4171119" y="3213219"/>
            <a:ext cx="82261" cy="82259"/>
          </a:xfrm>
          <a:prstGeom prst="rect">
            <a:avLst/>
          </a:prstGeom>
          <a:noFill/>
          <a:ln w="9525">
            <a:noFill/>
            <a:miter lim="800000"/>
            <a:headEnd/>
            <a:tailEnd/>
          </a:ln>
        </p:spPr>
      </p:pic>
      <p:sp>
        <p:nvSpPr>
          <p:cNvPr id="161" name="Freeform 398"/>
          <p:cNvSpPr>
            <a:spLocks/>
          </p:cNvSpPr>
          <p:nvPr/>
        </p:nvSpPr>
        <p:spPr bwMode="auto">
          <a:xfrm rot="3315797">
            <a:off x="1876949" y="4434296"/>
            <a:ext cx="64126" cy="69239"/>
          </a:xfrm>
          <a:custGeom>
            <a:avLst/>
            <a:gdLst/>
            <a:ahLst/>
            <a:cxnLst>
              <a:cxn ang="0">
                <a:pos x="34" y="28"/>
              </a:cxn>
              <a:cxn ang="0">
                <a:pos x="29" y="31"/>
              </a:cxn>
              <a:cxn ang="0">
                <a:pos x="20" y="33"/>
              </a:cxn>
              <a:cxn ang="0">
                <a:pos x="17" y="29"/>
              </a:cxn>
              <a:cxn ang="0">
                <a:pos x="16" y="20"/>
              </a:cxn>
              <a:cxn ang="0">
                <a:pos x="13" y="17"/>
              </a:cxn>
              <a:cxn ang="0">
                <a:pos x="12" y="18"/>
              </a:cxn>
              <a:cxn ang="0">
                <a:pos x="4" y="16"/>
              </a:cxn>
              <a:cxn ang="0">
                <a:pos x="0" y="9"/>
              </a:cxn>
              <a:cxn ang="0">
                <a:pos x="3" y="1"/>
              </a:cxn>
              <a:cxn ang="0">
                <a:pos x="7" y="0"/>
              </a:cxn>
              <a:cxn ang="0">
                <a:pos x="12" y="4"/>
              </a:cxn>
              <a:cxn ang="0">
                <a:pos x="15" y="9"/>
              </a:cxn>
              <a:cxn ang="0">
                <a:pos x="23" y="6"/>
              </a:cxn>
              <a:cxn ang="0">
                <a:pos x="30" y="8"/>
              </a:cxn>
              <a:cxn ang="0">
                <a:pos x="47" y="16"/>
              </a:cxn>
              <a:cxn ang="0">
                <a:pos x="48" y="20"/>
              </a:cxn>
              <a:cxn ang="0">
                <a:pos x="45" y="26"/>
              </a:cxn>
              <a:cxn ang="0">
                <a:pos x="38" y="29"/>
              </a:cxn>
              <a:cxn ang="0">
                <a:pos x="34" y="28"/>
              </a:cxn>
            </a:cxnLst>
            <a:rect l="0" t="0" r="r" b="b"/>
            <a:pathLst>
              <a:path w="48" h="33">
                <a:moveTo>
                  <a:pt x="34" y="28"/>
                </a:moveTo>
                <a:lnTo>
                  <a:pt x="29" y="31"/>
                </a:lnTo>
                <a:lnTo>
                  <a:pt x="20" y="33"/>
                </a:lnTo>
                <a:lnTo>
                  <a:pt x="17" y="29"/>
                </a:lnTo>
                <a:lnTo>
                  <a:pt x="16" y="20"/>
                </a:lnTo>
                <a:lnTo>
                  <a:pt x="13" y="17"/>
                </a:lnTo>
                <a:lnTo>
                  <a:pt x="12" y="18"/>
                </a:lnTo>
                <a:lnTo>
                  <a:pt x="4" y="16"/>
                </a:lnTo>
                <a:lnTo>
                  <a:pt x="0" y="9"/>
                </a:lnTo>
                <a:lnTo>
                  <a:pt x="3" y="1"/>
                </a:lnTo>
                <a:lnTo>
                  <a:pt x="7" y="0"/>
                </a:lnTo>
                <a:lnTo>
                  <a:pt x="12" y="4"/>
                </a:lnTo>
                <a:lnTo>
                  <a:pt x="15" y="9"/>
                </a:lnTo>
                <a:lnTo>
                  <a:pt x="23" y="6"/>
                </a:lnTo>
                <a:lnTo>
                  <a:pt x="30" y="8"/>
                </a:lnTo>
                <a:lnTo>
                  <a:pt x="47" y="16"/>
                </a:lnTo>
                <a:lnTo>
                  <a:pt x="48" y="20"/>
                </a:lnTo>
                <a:lnTo>
                  <a:pt x="45" y="26"/>
                </a:lnTo>
                <a:lnTo>
                  <a:pt x="38" y="29"/>
                </a:lnTo>
                <a:lnTo>
                  <a:pt x="34" y="28"/>
                </a:lnTo>
              </a:path>
            </a:pathLst>
          </a:custGeom>
          <a:solidFill>
            <a:schemeClr val="accent1">
              <a:lumMod val="60000"/>
              <a:lumOff val="40000"/>
            </a:schemeClr>
          </a:solidFill>
          <a:ln w="12700">
            <a:solidFill>
              <a:srgbClr val="FFFFFF"/>
            </a:solidFill>
            <a:round/>
            <a:headEnd/>
            <a:tailEnd/>
          </a:ln>
        </p:spPr>
        <p:txBody>
          <a:bodyPr/>
          <a:lstStyle/>
          <a:p>
            <a:endParaRPr lang="en-US" sz="1350" kern="0" dirty="0">
              <a:solidFill>
                <a:sysClr val="windowText" lastClr="000000"/>
              </a:solidFill>
              <a:latin typeface="Calibri"/>
            </a:endParaRPr>
          </a:p>
        </p:txBody>
      </p:sp>
      <p:pic>
        <p:nvPicPr>
          <p:cNvPr id="162" name="Picture 4" descr="C:\Program Files\Microsoft Office\MEDIA\OFFICE12\Bullets\BD14868_.gif"/>
          <p:cNvPicPr>
            <a:picLocks noChangeAspect="1" noChangeArrowheads="1"/>
          </p:cNvPicPr>
          <p:nvPr/>
        </p:nvPicPr>
        <p:blipFill>
          <a:blip r:embed="rId3" cstate="print"/>
          <a:srcRect/>
          <a:stretch>
            <a:fillRect/>
          </a:stretch>
        </p:blipFill>
        <p:spPr bwMode="auto">
          <a:xfrm>
            <a:off x="1855174" y="4384844"/>
            <a:ext cx="89160" cy="89158"/>
          </a:xfrm>
          <a:prstGeom prst="rect">
            <a:avLst/>
          </a:prstGeom>
          <a:noFill/>
          <a:ln w="9525">
            <a:noFill/>
            <a:miter lim="800000"/>
            <a:headEnd/>
            <a:tailEnd/>
          </a:ln>
        </p:spPr>
      </p:pic>
    </p:spTree>
    <p:extLst>
      <p:ext uri="{BB962C8B-B14F-4D97-AF65-F5344CB8AC3E}">
        <p14:creationId xmlns:p14="http://schemas.microsoft.com/office/powerpoint/2010/main" val="554058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500"/>
                                        <p:tgtEl>
                                          <p:spTgt spid="18"/>
                                        </p:tgtEl>
                                      </p:cBhvr>
                                    </p:animEffect>
                                  </p:childTnLst>
                                </p:cTn>
                              </p:par>
                            </p:childTnLst>
                          </p:cTn>
                        </p:par>
                        <p:par>
                          <p:cTn id="8" fill="hold">
                            <p:stCondLst>
                              <p:cond delay="1500"/>
                            </p:stCondLst>
                            <p:childTnLst>
                              <p:par>
                                <p:cTn id="9" presetID="1" presetClass="entr" presetSubtype="0" fill="hold" nodeType="after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Threat to Life Reporting</a:t>
            </a:r>
            <a:endParaRPr lang="en-US" dirty="0"/>
          </a:p>
        </p:txBody>
      </p:sp>
      <p:sp>
        <p:nvSpPr>
          <p:cNvPr id="3" name="Content Placeholder 2"/>
          <p:cNvSpPr>
            <a:spLocks noGrp="1"/>
          </p:cNvSpPr>
          <p:nvPr>
            <p:ph idx="1"/>
          </p:nvPr>
        </p:nvSpPr>
        <p:spPr/>
        <p:txBody>
          <a:bodyPr>
            <a:normAutofit fontScale="85000" lnSpcReduction="20000"/>
          </a:bodyPr>
          <a:lstStyle/>
          <a:p>
            <a:pPr marL="285750" lvl="0" indent="-285750">
              <a:buFont typeface="Arial" panose="020B0604020202020204" pitchFamily="34" charset="0"/>
              <a:buChar char="•"/>
            </a:pPr>
            <a:r>
              <a:rPr lang="en-US" b="1" u="sng" dirty="0"/>
              <a:t>January 23, 2019, 2:26 PM</a:t>
            </a:r>
            <a:r>
              <a:rPr lang="en-US" b="1" dirty="0"/>
              <a:t>: A social media company a video titled </a:t>
            </a:r>
            <a:r>
              <a:rPr lang="en-US" dirty="0"/>
              <a:t>“My death of suicide no choice”  </a:t>
            </a:r>
            <a:r>
              <a:rPr lang="en-US" b="1" dirty="0"/>
              <a:t>to a fusion center in CA.</a:t>
            </a:r>
          </a:p>
          <a:p>
            <a:endParaRPr lang="en-US" dirty="0"/>
          </a:p>
          <a:p>
            <a:pPr marL="285750" lvl="0" indent="-285750">
              <a:buFont typeface="Arial" panose="020B0604020202020204" pitchFamily="34" charset="0"/>
              <a:buChar char="•"/>
            </a:pPr>
            <a:r>
              <a:rPr lang="en-US" b="1" u="sng" dirty="0"/>
              <a:t>January 23, 2019 3:04 PM</a:t>
            </a:r>
            <a:r>
              <a:rPr lang="en-US" b="1" dirty="0"/>
              <a:t>: The report was transferred to the Tennessee Fusion Center (TFC) after initial triage.</a:t>
            </a:r>
            <a:r>
              <a:rPr lang="en-US" b="1" u="sng" dirty="0"/>
              <a:t> </a:t>
            </a:r>
            <a:endParaRPr lang="en-US" dirty="0"/>
          </a:p>
          <a:p>
            <a:endParaRPr lang="en-US" dirty="0"/>
          </a:p>
          <a:p>
            <a:pPr marL="285750" lvl="0" indent="-285750">
              <a:buFont typeface="Arial" panose="020B0604020202020204" pitchFamily="34" charset="0"/>
              <a:buChar char="•"/>
            </a:pPr>
            <a:r>
              <a:rPr lang="en-US" b="1" u="sng" dirty="0"/>
              <a:t>January 23, 2019, 3:31 PM</a:t>
            </a:r>
            <a:r>
              <a:rPr lang="en-US" b="1" dirty="0"/>
              <a:t>: The CA fusion center updated the TFC with the potential identity and location information for the at risk person. TFC  coordinated with the local LE agency and the subject was taken into protective custody.</a:t>
            </a:r>
            <a:endParaRPr lang="en-US" dirty="0"/>
          </a:p>
          <a:p>
            <a:endParaRPr lang="en-US" dirty="0"/>
          </a:p>
        </p:txBody>
      </p:sp>
    </p:spTree>
    <p:extLst>
      <p:ext uri="{BB962C8B-B14F-4D97-AF65-F5344CB8AC3E}">
        <p14:creationId xmlns:p14="http://schemas.microsoft.com/office/powerpoint/2010/main" val="283319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4775" y="1596299"/>
            <a:ext cx="7276699" cy="1362075"/>
          </a:xfrm>
        </p:spPr>
        <p:txBody>
          <a:bodyPr>
            <a:normAutofit/>
          </a:bodyPr>
          <a:lstStyle/>
          <a:p>
            <a:pPr algn="ctr"/>
            <a:r>
              <a:rPr lang="en-US" sz="5500" dirty="0" smtClean="0">
                <a:solidFill>
                  <a:schemeClr val="tx2">
                    <a:lumMod val="75000"/>
                  </a:schemeClr>
                </a:solidFill>
                <a:latin typeface="Cambria" panose="02040503050406030204" pitchFamily="18" charset="0"/>
              </a:rPr>
              <a:t>Questions ???</a:t>
            </a:r>
            <a:endParaRPr lang="en-US" sz="5500" dirty="0">
              <a:solidFill>
                <a:schemeClr val="tx2">
                  <a:lumMod val="75000"/>
                </a:schemeClr>
              </a:solidFill>
              <a:latin typeface="Cambria" panose="02040503050406030204" pitchFamily="18" charset="0"/>
            </a:endParaRPr>
          </a:p>
        </p:txBody>
      </p:sp>
    </p:spTree>
    <p:extLst>
      <p:ext uri="{BB962C8B-B14F-4D97-AF65-F5344CB8AC3E}">
        <p14:creationId xmlns:p14="http://schemas.microsoft.com/office/powerpoint/2010/main" val="1943853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Real-time open source analysis</a:t>
            </a:r>
            <a:br>
              <a:rPr lang="en-US" dirty="0" smtClean="0"/>
            </a:br>
            <a:r>
              <a:rPr lang="en-US" dirty="0" smtClean="0"/>
              <a:t>(ROSA)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86749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Landscape</a:t>
            </a:r>
            <a:endParaRPr lang="en-US" dirty="0"/>
          </a:p>
        </p:txBody>
      </p:sp>
      <p:pic>
        <p:nvPicPr>
          <p:cNvPr id="5" name="Content Placeholder 4"/>
          <p:cNvPicPr>
            <a:picLocks noGrp="1" noChangeAspect="1"/>
          </p:cNvPicPr>
          <p:nvPr>
            <p:ph idx="1"/>
          </p:nvPr>
        </p:nvPicPr>
        <p:blipFill>
          <a:blip r:embed="rId2"/>
          <a:stretch>
            <a:fillRect/>
          </a:stretch>
        </p:blipFill>
        <p:spPr>
          <a:xfrm rot="150038">
            <a:off x="1357262" y="2432839"/>
            <a:ext cx="4282724" cy="851812"/>
          </a:xfrm>
          <a:prstGeom prst="rect">
            <a:avLst/>
          </a:prstGeom>
        </p:spPr>
      </p:pic>
      <p:pic>
        <p:nvPicPr>
          <p:cNvPr id="4" name="Picture 3"/>
          <p:cNvPicPr>
            <a:picLocks noChangeAspect="1"/>
          </p:cNvPicPr>
          <p:nvPr/>
        </p:nvPicPr>
        <p:blipFill>
          <a:blip r:embed="rId3"/>
          <a:stretch>
            <a:fillRect/>
          </a:stretch>
        </p:blipFill>
        <p:spPr>
          <a:xfrm rot="21312898">
            <a:off x="330530" y="1390669"/>
            <a:ext cx="3974260" cy="783033"/>
          </a:xfrm>
          <a:prstGeom prst="rect">
            <a:avLst/>
          </a:prstGeom>
        </p:spPr>
      </p:pic>
      <p:pic>
        <p:nvPicPr>
          <p:cNvPr id="6" name="Picture 5"/>
          <p:cNvPicPr>
            <a:picLocks noChangeAspect="1"/>
          </p:cNvPicPr>
          <p:nvPr/>
        </p:nvPicPr>
        <p:blipFill>
          <a:blip r:embed="rId4"/>
          <a:stretch>
            <a:fillRect/>
          </a:stretch>
        </p:blipFill>
        <p:spPr>
          <a:xfrm>
            <a:off x="285901" y="3421093"/>
            <a:ext cx="3996075" cy="855770"/>
          </a:xfrm>
          <a:prstGeom prst="rect">
            <a:avLst/>
          </a:prstGeom>
        </p:spPr>
      </p:pic>
      <p:pic>
        <p:nvPicPr>
          <p:cNvPr id="9" name="Picture 8"/>
          <p:cNvPicPr>
            <a:picLocks noChangeAspect="1"/>
          </p:cNvPicPr>
          <p:nvPr/>
        </p:nvPicPr>
        <p:blipFill>
          <a:blip r:embed="rId5"/>
          <a:stretch>
            <a:fillRect/>
          </a:stretch>
        </p:blipFill>
        <p:spPr>
          <a:xfrm rot="21421663">
            <a:off x="315325" y="5089156"/>
            <a:ext cx="3957823" cy="800543"/>
          </a:xfrm>
          <a:prstGeom prst="rect">
            <a:avLst/>
          </a:prstGeom>
        </p:spPr>
      </p:pic>
      <p:pic>
        <p:nvPicPr>
          <p:cNvPr id="8" name="Picture 7"/>
          <p:cNvPicPr>
            <a:picLocks noChangeAspect="1"/>
          </p:cNvPicPr>
          <p:nvPr/>
        </p:nvPicPr>
        <p:blipFill>
          <a:blip r:embed="rId6"/>
          <a:stretch>
            <a:fillRect/>
          </a:stretch>
        </p:blipFill>
        <p:spPr>
          <a:xfrm rot="353375">
            <a:off x="1801954" y="4308787"/>
            <a:ext cx="4099835" cy="929614"/>
          </a:xfrm>
          <a:prstGeom prst="rect">
            <a:avLst/>
          </a:prstGeom>
        </p:spPr>
      </p:pic>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9386" y="1681367"/>
            <a:ext cx="2994307" cy="330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169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Real-time Open Source Analysis (ROSA)</a:t>
            </a:r>
            <a:endParaRPr lang="en-US" dirty="0"/>
          </a:p>
        </p:txBody>
      </p:sp>
      <p:sp>
        <p:nvSpPr>
          <p:cNvPr id="3" name="Content Placeholder 2"/>
          <p:cNvSpPr>
            <a:spLocks noGrp="1"/>
          </p:cNvSpPr>
          <p:nvPr>
            <p:ph idx="1"/>
          </p:nvPr>
        </p:nvSpPr>
        <p:spPr>
          <a:xfrm>
            <a:off x="457200" y="941590"/>
            <a:ext cx="4413738" cy="5184574"/>
          </a:xfrm>
        </p:spPr>
        <p:txBody>
          <a:bodyPr/>
          <a:lstStyle/>
          <a:p>
            <a:r>
              <a:rPr lang="en-US" dirty="0" smtClean="0"/>
              <a:t>Resource Guide developed to:</a:t>
            </a:r>
          </a:p>
          <a:p>
            <a:pPr lvl="1"/>
            <a:r>
              <a:rPr lang="en-US" dirty="0"/>
              <a:t>Assist agencies and fusion centers in understanding the lawful and appropriate use of open source information, focusing on social </a:t>
            </a:r>
            <a:r>
              <a:rPr lang="en-US" dirty="0" smtClean="0"/>
              <a:t>media </a:t>
            </a:r>
          </a:p>
          <a:p>
            <a:endParaRPr lang="en-US" dirty="0"/>
          </a:p>
        </p:txBody>
      </p:sp>
      <p:pic>
        <p:nvPicPr>
          <p:cNvPr id="4" name="Picture 3"/>
          <p:cNvPicPr>
            <a:picLocks noChangeAspect="1"/>
          </p:cNvPicPr>
          <p:nvPr/>
        </p:nvPicPr>
        <p:blipFill>
          <a:blip r:embed="rId2"/>
          <a:stretch>
            <a:fillRect/>
          </a:stretch>
        </p:blipFill>
        <p:spPr>
          <a:xfrm>
            <a:off x="4870937" y="941590"/>
            <a:ext cx="3837845" cy="4949256"/>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a:blip r:embed="rId3"/>
          <a:stretch>
            <a:fillRect/>
          </a:stretch>
        </p:blipFill>
        <p:spPr>
          <a:xfrm>
            <a:off x="3105866" y="4982711"/>
            <a:ext cx="6038134" cy="1816270"/>
          </a:xfrm>
          <a:prstGeom prst="rect">
            <a:avLst/>
          </a:prstGeom>
        </p:spPr>
      </p:pic>
      <p:sp>
        <p:nvSpPr>
          <p:cNvPr id="6" name="Rectangle 5"/>
          <p:cNvSpPr/>
          <p:nvPr/>
        </p:nvSpPr>
        <p:spPr>
          <a:xfrm>
            <a:off x="3108063" y="4997732"/>
            <a:ext cx="6035938" cy="770022"/>
          </a:xfrm>
          <a:prstGeom prst="rect">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08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Real-time Open Source </a:t>
            </a:r>
            <a:r>
              <a:rPr lang="en-US" dirty="0" smtClean="0"/>
              <a:t>Analysis (ROSA)</a:t>
            </a:r>
            <a:endParaRPr lang="en-US" dirty="0"/>
          </a:p>
        </p:txBody>
      </p:sp>
      <p:sp>
        <p:nvSpPr>
          <p:cNvPr id="3" name="Content Placeholder 2"/>
          <p:cNvSpPr>
            <a:spLocks noGrp="1"/>
          </p:cNvSpPr>
          <p:nvPr>
            <p:ph idx="1"/>
          </p:nvPr>
        </p:nvSpPr>
        <p:spPr>
          <a:xfrm>
            <a:off x="457200" y="941590"/>
            <a:ext cx="6220690" cy="5184574"/>
          </a:xfrm>
        </p:spPr>
        <p:txBody>
          <a:bodyPr>
            <a:normAutofit/>
          </a:bodyPr>
          <a:lstStyle/>
          <a:p>
            <a:r>
              <a:rPr lang="en-US" dirty="0" smtClean="0"/>
              <a:t>Resource </a:t>
            </a:r>
            <a:r>
              <a:rPr lang="en-US" dirty="0"/>
              <a:t>Guide </a:t>
            </a:r>
            <a:r>
              <a:rPr lang="en-US" dirty="0" smtClean="0"/>
              <a:t>developed by:</a:t>
            </a:r>
          </a:p>
          <a:p>
            <a:pPr lvl="1"/>
            <a:r>
              <a:rPr lang="en-US" dirty="0"/>
              <a:t>The National Network of Fusion </a:t>
            </a:r>
            <a:r>
              <a:rPr lang="en-US" dirty="0" smtClean="0"/>
              <a:t>Centers</a:t>
            </a:r>
          </a:p>
          <a:p>
            <a:pPr lvl="1"/>
            <a:r>
              <a:rPr lang="en-US" dirty="0"/>
              <a:t>DHS</a:t>
            </a:r>
          </a:p>
          <a:p>
            <a:pPr lvl="1"/>
            <a:r>
              <a:rPr lang="en-US" dirty="0"/>
              <a:t>FBI</a:t>
            </a:r>
          </a:p>
          <a:p>
            <a:pPr lvl="1"/>
            <a:r>
              <a:rPr lang="en-US" dirty="0" smtClean="0"/>
              <a:t>Office </a:t>
            </a:r>
            <a:r>
              <a:rPr lang="en-US" dirty="0"/>
              <a:t>of the Director of National Intelligence (</a:t>
            </a:r>
            <a:r>
              <a:rPr lang="en-US" dirty="0" smtClean="0"/>
              <a:t>ODNI)</a:t>
            </a:r>
          </a:p>
          <a:p>
            <a:pPr lvl="1"/>
            <a:r>
              <a:rPr lang="en-US" dirty="0" smtClean="0"/>
              <a:t>Associations </a:t>
            </a:r>
            <a:r>
              <a:rPr lang="en-US" dirty="0"/>
              <a:t>represented on the Criminal Intelligence Coordinating Council (CICC).</a:t>
            </a:r>
          </a:p>
          <a:p>
            <a:pPr lvl="1"/>
            <a:endParaRPr lang="en-US" dirty="0" smtClean="0"/>
          </a:p>
          <a:p>
            <a:endParaRPr lang="en-US" dirty="0"/>
          </a:p>
          <a:p>
            <a:endParaRPr lang="en-US" dirty="0"/>
          </a:p>
        </p:txBody>
      </p:sp>
      <p:pic>
        <p:nvPicPr>
          <p:cNvPr id="4" name="Content Placeholder 3">
            <a:extLst>
              <a:ext uri="{FF2B5EF4-FFF2-40B4-BE49-F238E27FC236}">
                <a16:creationId xmlns:a16="http://schemas.microsoft.com/office/drawing/2014/main" xmlns="" id="{3254FE52-F1FE-4D5A-8013-5AC15807737D}"/>
              </a:ext>
            </a:extLst>
          </p:cNvPr>
          <p:cNvPicPr>
            <a:picLocks noChangeAspect="1"/>
          </p:cNvPicPr>
          <p:nvPr/>
        </p:nvPicPr>
        <p:blipFill>
          <a:blip r:embed="rId2"/>
          <a:stretch>
            <a:fillRect/>
          </a:stretch>
        </p:blipFill>
        <p:spPr>
          <a:xfrm>
            <a:off x="6420716" y="1743075"/>
            <a:ext cx="2497018" cy="322939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99486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Real-time Open Source Analysis (ROSA)</a:t>
            </a:r>
          </a:p>
        </p:txBody>
      </p:sp>
      <p:sp>
        <p:nvSpPr>
          <p:cNvPr id="3" name="Content Placeholder 2"/>
          <p:cNvSpPr>
            <a:spLocks noGrp="1"/>
          </p:cNvSpPr>
          <p:nvPr>
            <p:ph idx="1"/>
          </p:nvPr>
        </p:nvSpPr>
        <p:spPr/>
        <p:txBody>
          <a:bodyPr/>
          <a:lstStyle/>
          <a:p>
            <a:r>
              <a:rPr lang="en-US" dirty="0"/>
              <a:t>Resource Guide </a:t>
            </a:r>
            <a:r>
              <a:rPr lang="en-US" dirty="0" smtClean="0"/>
              <a:t>designed to:</a:t>
            </a:r>
          </a:p>
          <a:p>
            <a:pPr lvl="1"/>
            <a:r>
              <a:rPr lang="en-US" dirty="0"/>
              <a:t>Help law enforcement understand the potential tools and resources available to support law enforcement operational and analytic </a:t>
            </a:r>
            <a:r>
              <a:rPr lang="en-US" dirty="0" smtClean="0"/>
              <a:t>activities </a:t>
            </a:r>
            <a:endParaRPr lang="en-US" dirty="0"/>
          </a:p>
          <a:p>
            <a:pPr lvl="1"/>
            <a:r>
              <a:rPr lang="en-US" dirty="0"/>
              <a:t>Ensure that related privacy, civil rights, civil liberties (P/CRCL) concerns are addressed</a:t>
            </a:r>
          </a:p>
        </p:txBody>
      </p:sp>
    </p:spTree>
    <p:extLst>
      <p:ext uri="{BB962C8B-B14F-4D97-AF65-F5344CB8AC3E}">
        <p14:creationId xmlns:p14="http://schemas.microsoft.com/office/powerpoint/2010/main" val="1531592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480288" y="142334"/>
            <a:ext cx="6415203" cy="6052079"/>
          </a:xfrm>
          <a:prstGeom prst="rect">
            <a:avLst/>
          </a:prstGeom>
        </p:spPr>
      </p:pic>
    </p:spTree>
    <p:extLst>
      <p:ext uri="{BB962C8B-B14F-4D97-AF65-F5344CB8AC3E}">
        <p14:creationId xmlns:p14="http://schemas.microsoft.com/office/powerpoint/2010/main" val="2314139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ROSA Used?</a:t>
            </a:r>
            <a:endParaRPr lang="en-US" dirty="0"/>
          </a:p>
        </p:txBody>
      </p:sp>
      <p:sp>
        <p:nvSpPr>
          <p:cNvPr id="3" name="Content Placeholder 2"/>
          <p:cNvSpPr>
            <a:spLocks noGrp="1"/>
          </p:cNvSpPr>
          <p:nvPr>
            <p:ph idx="1"/>
          </p:nvPr>
        </p:nvSpPr>
        <p:spPr/>
        <p:txBody>
          <a:bodyPr>
            <a:normAutofit/>
          </a:bodyPr>
          <a:lstStyle/>
          <a:p>
            <a:r>
              <a:rPr lang="en-US" dirty="0" smtClean="0"/>
              <a:t>Develop </a:t>
            </a:r>
            <a:r>
              <a:rPr lang="en-US" dirty="0"/>
              <a:t>or enhance </a:t>
            </a:r>
            <a:r>
              <a:rPr lang="en-US" dirty="0" smtClean="0"/>
              <a:t>criminal intelligence </a:t>
            </a:r>
            <a:r>
              <a:rPr lang="en-US" dirty="0"/>
              <a:t>(including situational awareness reports),</a:t>
            </a:r>
          </a:p>
          <a:p>
            <a:endParaRPr lang="en-US" dirty="0"/>
          </a:p>
          <a:p>
            <a:r>
              <a:rPr lang="en-US" dirty="0" smtClean="0"/>
              <a:t>Support Criminal/terrorism </a:t>
            </a:r>
            <a:r>
              <a:rPr lang="en-US" dirty="0"/>
              <a:t>analysis and criminal intelligence </a:t>
            </a:r>
            <a:r>
              <a:rPr lang="en-US" dirty="0" smtClean="0"/>
              <a:t>development,</a:t>
            </a:r>
          </a:p>
          <a:p>
            <a:pPr lvl="1"/>
            <a:r>
              <a:rPr lang="en-US" dirty="0" smtClean="0"/>
              <a:t>Suspicious </a:t>
            </a:r>
            <a:r>
              <a:rPr lang="en-US" dirty="0"/>
              <a:t>activity reporting (SAR) </a:t>
            </a:r>
            <a:r>
              <a:rPr lang="en-US" dirty="0" smtClean="0"/>
              <a:t>analysis</a:t>
            </a:r>
          </a:p>
          <a:p>
            <a:pPr marL="457200" lvl="1" indent="0">
              <a:buNone/>
            </a:pPr>
            <a:endParaRPr lang="en-US" dirty="0" smtClean="0"/>
          </a:p>
          <a:p>
            <a:r>
              <a:rPr lang="en-US" dirty="0" smtClean="0"/>
              <a:t>Identify public </a:t>
            </a:r>
            <a:r>
              <a:rPr lang="en-US" dirty="0"/>
              <a:t>safety risks either past, present, or </a:t>
            </a:r>
            <a:r>
              <a:rPr lang="en-US" dirty="0" smtClean="0"/>
              <a:t>anticipated</a:t>
            </a:r>
            <a:endParaRPr lang="en-US" dirty="0"/>
          </a:p>
          <a:p>
            <a:endParaRPr lang="en-US" dirty="0"/>
          </a:p>
        </p:txBody>
      </p:sp>
    </p:spTree>
    <p:extLst>
      <p:ext uri="{BB962C8B-B14F-4D97-AF65-F5344CB8AC3E}">
        <p14:creationId xmlns:p14="http://schemas.microsoft.com/office/powerpoint/2010/main" val="1205922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6238</TotalTime>
  <Words>551</Words>
  <Application>Microsoft Office PowerPoint</Application>
  <PresentationFormat>On-screen Show (4:3)</PresentationFormat>
  <Paragraphs>72</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Garamond</vt:lpstr>
      <vt:lpstr>Office Theme</vt:lpstr>
      <vt:lpstr>PowerPoint Presentation</vt:lpstr>
      <vt:lpstr>National Network of Fusion Centers </vt:lpstr>
      <vt:lpstr>Real-time open source analysis (ROSA)</vt:lpstr>
      <vt:lpstr>Current Landscape</vt:lpstr>
      <vt:lpstr>Real-time Open Source Analysis (ROSA)</vt:lpstr>
      <vt:lpstr>Real-time Open Source Analysis (ROSA)</vt:lpstr>
      <vt:lpstr>Real-time Open Source Analysis (ROSA)</vt:lpstr>
      <vt:lpstr>PowerPoint Presentation</vt:lpstr>
      <vt:lpstr>How Is ROSA Used?</vt:lpstr>
      <vt:lpstr>Criminal Investigative Support </vt:lpstr>
      <vt:lpstr>Threat to life</vt:lpstr>
      <vt:lpstr>Threat to Life Reporting</vt:lpstr>
      <vt:lpstr>Who Can Intervene?</vt:lpstr>
      <vt:lpstr>Resources Available</vt:lpstr>
      <vt:lpstr>Threat to Life Reporting </vt:lpstr>
      <vt:lpstr>HOMELAND SECURITY INFORMATION NETWORK (HSIN)</vt:lpstr>
      <vt:lpstr>Threat to Life Reporting</vt:lpstr>
      <vt:lpstr>PowerPoint Presentation</vt:lpstr>
      <vt:lpstr>Threat to Life Reporting</vt:lpstr>
      <vt:lpstr>Threat to Life Reporting</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dc:creator>
  <cp:lastModifiedBy>user</cp:lastModifiedBy>
  <cp:revision>135</cp:revision>
  <cp:lastPrinted>2016-07-18T16:15:08Z</cp:lastPrinted>
  <dcterms:created xsi:type="dcterms:W3CDTF">2016-05-18T16:24:10Z</dcterms:created>
  <dcterms:modified xsi:type="dcterms:W3CDTF">2019-02-13T06:48:42Z</dcterms:modified>
</cp:coreProperties>
</file>